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68" r:id="rId5"/>
    <p:sldId id="269" r:id="rId6"/>
    <p:sldId id="270" r:id="rId7"/>
    <p:sldId id="287" r:id="rId8"/>
    <p:sldId id="259" r:id="rId9"/>
    <p:sldId id="271" r:id="rId10"/>
    <p:sldId id="273" r:id="rId11"/>
    <p:sldId id="288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61" r:id="rId20"/>
    <p:sldId id="260" r:id="rId21"/>
    <p:sldId id="281" r:id="rId22"/>
    <p:sldId id="282" r:id="rId23"/>
    <p:sldId id="283" r:id="rId24"/>
    <p:sldId id="284" r:id="rId25"/>
    <p:sldId id="285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71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55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visual-effect-graph" TargetMode="External"/><Relationship Id="rId2" Type="http://schemas.openxmlformats.org/officeDocument/2006/relationships/hyperlink" Target="https://assetstore.unity.com/packages/templates/tutorials/cinematic-studio-sample-192852" TargetMode="External"/><Relationship Id="rId1" Type="http://schemas.openxmlformats.org/officeDocument/2006/relationships/hyperlink" Target="https://learn.unity.com/" TargetMode="External"/><Relationship Id="rId4" Type="http://schemas.openxmlformats.org/officeDocument/2006/relationships/hyperlink" Target="https://docs.unity3d.com/Packages/com.unity.perception@1.0/manual/index.html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71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55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visual-effect-graph" TargetMode="External"/><Relationship Id="rId2" Type="http://schemas.openxmlformats.org/officeDocument/2006/relationships/hyperlink" Target="https://assetstore.unity.com/packages/templates/tutorials/cinematic-studio-sample-192852" TargetMode="External"/><Relationship Id="rId1" Type="http://schemas.openxmlformats.org/officeDocument/2006/relationships/hyperlink" Target="https://learn.unity.com/" TargetMode="External"/><Relationship Id="rId4" Type="http://schemas.openxmlformats.org/officeDocument/2006/relationships/hyperlink" Target="https://docs.unity3d.com/Packages/com.unity.perception@1.0/manual/index.html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E7A34F-1379-486F-9DED-CEE801D9D90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E722837-DCBF-418F-B10D-681F927C39DC}">
      <dgm:prSet/>
      <dgm:spPr/>
      <dgm:t>
        <a:bodyPr/>
        <a:lstStyle/>
        <a:p>
          <a:r>
            <a:rPr lang="en-US" b="0" i="0" baseline="0"/>
            <a:t>Laparoscopic Surgery Challenges</a:t>
          </a:r>
          <a:endParaRPr lang="en-US"/>
        </a:p>
      </dgm:t>
    </dgm:pt>
    <dgm:pt modelId="{81B162CA-00A1-437B-96FC-A6E25851996E}" type="parTrans" cxnId="{AB620AD8-7770-48D4-9EAA-CEB7F14CF0D7}">
      <dgm:prSet/>
      <dgm:spPr/>
      <dgm:t>
        <a:bodyPr/>
        <a:lstStyle/>
        <a:p>
          <a:endParaRPr lang="en-US"/>
        </a:p>
      </dgm:t>
    </dgm:pt>
    <dgm:pt modelId="{DC9CBBBD-F4A6-435E-9F13-2F9EADFC56A1}" type="sibTrans" cxnId="{AB620AD8-7770-48D4-9EAA-CEB7F14CF0D7}">
      <dgm:prSet/>
      <dgm:spPr/>
      <dgm:t>
        <a:bodyPr/>
        <a:lstStyle/>
        <a:p>
          <a:endParaRPr lang="en-US"/>
        </a:p>
      </dgm:t>
    </dgm:pt>
    <dgm:pt modelId="{1AB94B60-250C-436F-874F-88FE540038DD}">
      <dgm:prSet/>
      <dgm:spPr/>
      <dgm:t>
        <a:bodyPr/>
        <a:lstStyle/>
        <a:p>
          <a:r>
            <a:rPr lang="en-GB"/>
            <a:t>Problem Statement</a:t>
          </a:r>
          <a:endParaRPr lang="en-US"/>
        </a:p>
      </dgm:t>
    </dgm:pt>
    <dgm:pt modelId="{7BC70A8C-D72A-44FB-8204-F342D31BAB37}" type="parTrans" cxnId="{9BDB64AE-A67B-4301-BBFE-8E32765FA9F0}">
      <dgm:prSet/>
      <dgm:spPr/>
      <dgm:t>
        <a:bodyPr/>
        <a:lstStyle/>
        <a:p>
          <a:endParaRPr lang="en-US"/>
        </a:p>
      </dgm:t>
    </dgm:pt>
    <dgm:pt modelId="{47FF37F2-3D07-4806-BAE5-A6C014C7A12D}" type="sibTrans" cxnId="{9BDB64AE-A67B-4301-BBFE-8E32765FA9F0}">
      <dgm:prSet/>
      <dgm:spPr/>
      <dgm:t>
        <a:bodyPr/>
        <a:lstStyle/>
        <a:p>
          <a:endParaRPr lang="en-US"/>
        </a:p>
      </dgm:t>
    </dgm:pt>
    <dgm:pt modelId="{53A3BABF-B11B-45CA-9685-BCEA41DC6DCF}">
      <dgm:prSet/>
      <dgm:spPr/>
      <dgm:t>
        <a:bodyPr/>
        <a:lstStyle/>
        <a:p>
          <a:r>
            <a:rPr lang="en-GB"/>
            <a:t>Importance of Synthetic Data</a:t>
          </a:r>
          <a:endParaRPr lang="en-US"/>
        </a:p>
      </dgm:t>
    </dgm:pt>
    <dgm:pt modelId="{0B602E20-E228-42F3-B34C-2CA054033153}" type="parTrans" cxnId="{0521BDA3-6AA0-4F83-9A72-D15FCE0A2094}">
      <dgm:prSet/>
      <dgm:spPr/>
      <dgm:t>
        <a:bodyPr/>
        <a:lstStyle/>
        <a:p>
          <a:endParaRPr lang="en-US"/>
        </a:p>
      </dgm:t>
    </dgm:pt>
    <dgm:pt modelId="{6D678BD4-6E53-49AA-AA4B-5740B02248C7}" type="sibTrans" cxnId="{0521BDA3-6AA0-4F83-9A72-D15FCE0A2094}">
      <dgm:prSet/>
      <dgm:spPr/>
      <dgm:t>
        <a:bodyPr/>
        <a:lstStyle/>
        <a:p>
          <a:endParaRPr lang="en-US"/>
        </a:p>
      </dgm:t>
    </dgm:pt>
    <dgm:pt modelId="{F7BB2303-8E00-49D8-84B6-E8E1C5AE32FC}">
      <dgm:prSet/>
      <dgm:spPr/>
      <dgm:t>
        <a:bodyPr/>
        <a:lstStyle/>
        <a:p>
          <a:r>
            <a:rPr lang="en-GB"/>
            <a:t>Project Goals</a:t>
          </a:r>
          <a:endParaRPr lang="en-US"/>
        </a:p>
      </dgm:t>
    </dgm:pt>
    <dgm:pt modelId="{13A2A476-7329-4726-8C15-F5A0B27FBB5F}" type="parTrans" cxnId="{18E0F903-6AF4-4D74-A178-2B0312AFA3BA}">
      <dgm:prSet/>
      <dgm:spPr/>
      <dgm:t>
        <a:bodyPr/>
        <a:lstStyle/>
        <a:p>
          <a:endParaRPr lang="en-US"/>
        </a:p>
      </dgm:t>
    </dgm:pt>
    <dgm:pt modelId="{DF371AC2-BB75-4B76-B626-BADDFFE5F88D}" type="sibTrans" cxnId="{18E0F903-6AF4-4D74-A178-2B0312AFA3BA}">
      <dgm:prSet/>
      <dgm:spPr/>
      <dgm:t>
        <a:bodyPr/>
        <a:lstStyle/>
        <a:p>
          <a:endParaRPr lang="en-US"/>
        </a:p>
      </dgm:t>
    </dgm:pt>
    <dgm:pt modelId="{D921CF3D-EDC2-4F5D-A9EF-E04BABC88225}">
      <dgm:prSet/>
      <dgm:spPr/>
      <dgm:t>
        <a:bodyPr/>
        <a:lstStyle/>
        <a:p>
          <a:r>
            <a:rPr lang="en-GB"/>
            <a:t>Technological Innovations</a:t>
          </a:r>
          <a:endParaRPr lang="en-US"/>
        </a:p>
      </dgm:t>
    </dgm:pt>
    <dgm:pt modelId="{1E2C0E24-BC7A-4AF3-939C-3477A73F9473}" type="parTrans" cxnId="{ECAF5995-755F-4A94-B5F7-2394C7033D4F}">
      <dgm:prSet/>
      <dgm:spPr/>
      <dgm:t>
        <a:bodyPr/>
        <a:lstStyle/>
        <a:p>
          <a:endParaRPr lang="en-US"/>
        </a:p>
      </dgm:t>
    </dgm:pt>
    <dgm:pt modelId="{F34C2D96-0385-4D16-A328-8A90BD5EC972}" type="sibTrans" cxnId="{ECAF5995-755F-4A94-B5F7-2394C7033D4F}">
      <dgm:prSet/>
      <dgm:spPr/>
      <dgm:t>
        <a:bodyPr/>
        <a:lstStyle/>
        <a:p>
          <a:endParaRPr lang="en-US"/>
        </a:p>
      </dgm:t>
    </dgm:pt>
    <dgm:pt modelId="{1DAE28B7-DA83-4281-826B-EF27A0F8B832}">
      <dgm:prSet/>
      <dgm:spPr/>
      <dgm:t>
        <a:bodyPr/>
        <a:lstStyle/>
        <a:p>
          <a:r>
            <a:rPr lang="en-GB"/>
            <a:t>Expected Outcomes</a:t>
          </a:r>
          <a:endParaRPr lang="en-US"/>
        </a:p>
      </dgm:t>
    </dgm:pt>
    <dgm:pt modelId="{1B5D8B22-E84D-4E04-9635-64BB285E4E4C}" type="parTrans" cxnId="{2A73FD62-7F17-4E13-8AA9-4732B18BC9DF}">
      <dgm:prSet/>
      <dgm:spPr/>
      <dgm:t>
        <a:bodyPr/>
        <a:lstStyle/>
        <a:p>
          <a:endParaRPr lang="en-US"/>
        </a:p>
      </dgm:t>
    </dgm:pt>
    <dgm:pt modelId="{53223B70-5A62-4C3A-8797-3AC760ACB1F8}" type="sibTrans" cxnId="{2A73FD62-7F17-4E13-8AA9-4732B18BC9DF}">
      <dgm:prSet/>
      <dgm:spPr/>
      <dgm:t>
        <a:bodyPr/>
        <a:lstStyle/>
        <a:p>
          <a:endParaRPr lang="en-US"/>
        </a:p>
      </dgm:t>
    </dgm:pt>
    <dgm:pt modelId="{3B3DCDC5-AEB5-4888-9902-01E175730523}" type="pres">
      <dgm:prSet presAssocID="{38E7A34F-1379-486F-9DED-CEE801D9D904}" presName="root" presStyleCnt="0">
        <dgm:presLayoutVars>
          <dgm:dir/>
          <dgm:resizeHandles val="exact"/>
        </dgm:presLayoutVars>
      </dgm:prSet>
      <dgm:spPr/>
    </dgm:pt>
    <dgm:pt modelId="{EEA91C8C-4EBD-4C6C-BF04-0B095EBED5A7}" type="pres">
      <dgm:prSet presAssocID="{0E722837-DCBF-418F-B10D-681F927C39DC}" presName="compNode" presStyleCnt="0"/>
      <dgm:spPr/>
    </dgm:pt>
    <dgm:pt modelId="{92112101-9E10-4225-9CC2-680CFF716587}" type="pres">
      <dgm:prSet presAssocID="{0E722837-DCBF-418F-B10D-681F927C39DC}" presName="bgRect" presStyleLbl="bgShp" presStyleIdx="0" presStyleCnt="6"/>
      <dgm:spPr/>
    </dgm:pt>
    <dgm:pt modelId="{C3E674D9-BA50-4F60-84DF-71D52950BDD8}" type="pres">
      <dgm:prSet presAssocID="{0E722837-DCBF-418F-B10D-681F927C39D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5AFFB73D-02E5-46F5-BCE8-03C73011036E}" type="pres">
      <dgm:prSet presAssocID="{0E722837-DCBF-418F-B10D-681F927C39DC}" presName="spaceRect" presStyleCnt="0"/>
      <dgm:spPr/>
    </dgm:pt>
    <dgm:pt modelId="{56B2B79D-54A5-48D8-B3EB-01028BE0F691}" type="pres">
      <dgm:prSet presAssocID="{0E722837-DCBF-418F-B10D-681F927C39DC}" presName="parTx" presStyleLbl="revTx" presStyleIdx="0" presStyleCnt="6">
        <dgm:presLayoutVars>
          <dgm:chMax val="0"/>
          <dgm:chPref val="0"/>
        </dgm:presLayoutVars>
      </dgm:prSet>
      <dgm:spPr/>
    </dgm:pt>
    <dgm:pt modelId="{3F5422C8-FF85-43CC-B9F0-4313E33F2D55}" type="pres">
      <dgm:prSet presAssocID="{DC9CBBBD-F4A6-435E-9F13-2F9EADFC56A1}" presName="sibTrans" presStyleCnt="0"/>
      <dgm:spPr/>
    </dgm:pt>
    <dgm:pt modelId="{10D69D7B-9714-447F-9F22-FACC0B9D6866}" type="pres">
      <dgm:prSet presAssocID="{1AB94B60-250C-436F-874F-88FE540038DD}" presName="compNode" presStyleCnt="0"/>
      <dgm:spPr/>
    </dgm:pt>
    <dgm:pt modelId="{F176D9B2-9153-4117-BDEA-DF37800429F8}" type="pres">
      <dgm:prSet presAssocID="{1AB94B60-250C-436F-874F-88FE540038DD}" presName="bgRect" presStyleLbl="bgShp" presStyleIdx="1" presStyleCnt="6"/>
      <dgm:spPr/>
    </dgm:pt>
    <dgm:pt modelId="{01D08CC7-5A4A-4DB2-B7C9-73FA1EC35F7E}" type="pres">
      <dgm:prSet presAssocID="{1AB94B60-250C-436F-874F-88FE540038D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566455B-2CC1-4E01-B038-6A1E1C745294}" type="pres">
      <dgm:prSet presAssocID="{1AB94B60-250C-436F-874F-88FE540038DD}" presName="spaceRect" presStyleCnt="0"/>
      <dgm:spPr/>
    </dgm:pt>
    <dgm:pt modelId="{A3D23C98-DD79-4DE1-99A2-B96026B40F7A}" type="pres">
      <dgm:prSet presAssocID="{1AB94B60-250C-436F-874F-88FE540038DD}" presName="parTx" presStyleLbl="revTx" presStyleIdx="1" presStyleCnt="6">
        <dgm:presLayoutVars>
          <dgm:chMax val="0"/>
          <dgm:chPref val="0"/>
        </dgm:presLayoutVars>
      </dgm:prSet>
      <dgm:spPr/>
    </dgm:pt>
    <dgm:pt modelId="{A965BC49-6E48-4BA7-803A-65697870DC90}" type="pres">
      <dgm:prSet presAssocID="{47FF37F2-3D07-4806-BAE5-A6C014C7A12D}" presName="sibTrans" presStyleCnt="0"/>
      <dgm:spPr/>
    </dgm:pt>
    <dgm:pt modelId="{9D4DE488-1F3D-4DFA-9E02-CCEA1C268301}" type="pres">
      <dgm:prSet presAssocID="{53A3BABF-B11B-45CA-9685-BCEA41DC6DCF}" presName="compNode" presStyleCnt="0"/>
      <dgm:spPr/>
    </dgm:pt>
    <dgm:pt modelId="{3F7D63DB-1D6A-4D34-9FBF-07E420E6D465}" type="pres">
      <dgm:prSet presAssocID="{53A3BABF-B11B-45CA-9685-BCEA41DC6DCF}" presName="bgRect" presStyleLbl="bgShp" presStyleIdx="2" presStyleCnt="6"/>
      <dgm:spPr/>
    </dgm:pt>
    <dgm:pt modelId="{D572B4BA-BA88-4D93-8C8E-DE73A1D2C6BE}" type="pres">
      <dgm:prSet presAssocID="{53A3BABF-B11B-45CA-9685-BCEA41DC6DC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F3802913-E13B-49E8-B5CD-3F56E53C3D2F}" type="pres">
      <dgm:prSet presAssocID="{53A3BABF-B11B-45CA-9685-BCEA41DC6DCF}" presName="spaceRect" presStyleCnt="0"/>
      <dgm:spPr/>
    </dgm:pt>
    <dgm:pt modelId="{0A01C6BC-7726-46E7-97BD-AD204E8E10F9}" type="pres">
      <dgm:prSet presAssocID="{53A3BABF-B11B-45CA-9685-BCEA41DC6DCF}" presName="parTx" presStyleLbl="revTx" presStyleIdx="2" presStyleCnt="6">
        <dgm:presLayoutVars>
          <dgm:chMax val="0"/>
          <dgm:chPref val="0"/>
        </dgm:presLayoutVars>
      </dgm:prSet>
      <dgm:spPr/>
    </dgm:pt>
    <dgm:pt modelId="{F93BF1F9-287D-4298-AA97-F07B3DBD6D08}" type="pres">
      <dgm:prSet presAssocID="{6D678BD4-6E53-49AA-AA4B-5740B02248C7}" presName="sibTrans" presStyleCnt="0"/>
      <dgm:spPr/>
    </dgm:pt>
    <dgm:pt modelId="{CE642805-49CB-4CEA-B57C-B9A963BCF9F2}" type="pres">
      <dgm:prSet presAssocID="{F7BB2303-8E00-49D8-84B6-E8E1C5AE32FC}" presName="compNode" presStyleCnt="0"/>
      <dgm:spPr/>
    </dgm:pt>
    <dgm:pt modelId="{7A5DA955-01DE-4CC3-9902-C0575247D6E4}" type="pres">
      <dgm:prSet presAssocID="{F7BB2303-8E00-49D8-84B6-E8E1C5AE32FC}" presName="bgRect" presStyleLbl="bgShp" presStyleIdx="3" presStyleCnt="6"/>
      <dgm:spPr/>
    </dgm:pt>
    <dgm:pt modelId="{49CA68FD-F7BE-408F-99F1-CD7EFE4784DB}" type="pres">
      <dgm:prSet presAssocID="{F7BB2303-8E00-49D8-84B6-E8E1C5AE32F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3F87871-E9A6-4879-91E2-344E279AF0C3}" type="pres">
      <dgm:prSet presAssocID="{F7BB2303-8E00-49D8-84B6-E8E1C5AE32FC}" presName="spaceRect" presStyleCnt="0"/>
      <dgm:spPr/>
    </dgm:pt>
    <dgm:pt modelId="{2E30C234-E388-4518-ACE5-8F2D49FDF009}" type="pres">
      <dgm:prSet presAssocID="{F7BB2303-8E00-49D8-84B6-E8E1C5AE32FC}" presName="parTx" presStyleLbl="revTx" presStyleIdx="3" presStyleCnt="6">
        <dgm:presLayoutVars>
          <dgm:chMax val="0"/>
          <dgm:chPref val="0"/>
        </dgm:presLayoutVars>
      </dgm:prSet>
      <dgm:spPr/>
    </dgm:pt>
    <dgm:pt modelId="{1F055C03-1C88-484E-8F10-1C36C9DCBC3A}" type="pres">
      <dgm:prSet presAssocID="{DF371AC2-BB75-4B76-B626-BADDFFE5F88D}" presName="sibTrans" presStyleCnt="0"/>
      <dgm:spPr/>
    </dgm:pt>
    <dgm:pt modelId="{75325F27-418C-49B8-A693-B5A29DF8B2D6}" type="pres">
      <dgm:prSet presAssocID="{D921CF3D-EDC2-4F5D-A9EF-E04BABC88225}" presName="compNode" presStyleCnt="0"/>
      <dgm:spPr/>
    </dgm:pt>
    <dgm:pt modelId="{6033366E-442B-4306-8578-428BB2265647}" type="pres">
      <dgm:prSet presAssocID="{D921CF3D-EDC2-4F5D-A9EF-E04BABC88225}" presName="bgRect" presStyleLbl="bgShp" presStyleIdx="4" presStyleCnt="6"/>
      <dgm:spPr/>
    </dgm:pt>
    <dgm:pt modelId="{8C8B2C7D-432D-48F0-A7B2-55C188BEC042}" type="pres">
      <dgm:prSet presAssocID="{D921CF3D-EDC2-4F5D-A9EF-E04BABC8822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4C1D4650-0248-444F-8C61-B4B2487D1E0C}" type="pres">
      <dgm:prSet presAssocID="{D921CF3D-EDC2-4F5D-A9EF-E04BABC88225}" presName="spaceRect" presStyleCnt="0"/>
      <dgm:spPr/>
    </dgm:pt>
    <dgm:pt modelId="{F48C5DD4-DAFE-4508-8241-66A2E49D545C}" type="pres">
      <dgm:prSet presAssocID="{D921CF3D-EDC2-4F5D-A9EF-E04BABC88225}" presName="parTx" presStyleLbl="revTx" presStyleIdx="4" presStyleCnt="6">
        <dgm:presLayoutVars>
          <dgm:chMax val="0"/>
          <dgm:chPref val="0"/>
        </dgm:presLayoutVars>
      </dgm:prSet>
      <dgm:spPr/>
    </dgm:pt>
    <dgm:pt modelId="{D7AAFFDF-CC11-4F6C-BB98-1AFDA8756590}" type="pres">
      <dgm:prSet presAssocID="{F34C2D96-0385-4D16-A328-8A90BD5EC972}" presName="sibTrans" presStyleCnt="0"/>
      <dgm:spPr/>
    </dgm:pt>
    <dgm:pt modelId="{951FD752-7B11-4141-88B5-03C3F92874FF}" type="pres">
      <dgm:prSet presAssocID="{1DAE28B7-DA83-4281-826B-EF27A0F8B832}" presName="compNode" presStyleCnt="0"/>
      <dgm:spPr/>
    </dgm:pt>
    <dgm:pt modelId="{43CD4A4E-8451-41E4-A8E3-F648CA85E2BE}" type="pres">
      <dgm:prSet presAssocID="{1DAE28B7-DA83-4281-826B-EF27A0F8B832}" presName="bgRect" presStyleLbl="bgShp" presStyleIdx="5" presStyleCnt="6"/>
      <dgm:spPr/>
    </dgm:pt>
    <dgm:pt modelId="{2A5C68E7-53EB-4D88-A773-9D0DF8A4DA47}" type="pres">
      <dgm:prSet presAssocID="{1DAE28B7-DA83-4281-826B-EF27A0F8B83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264EA88-53BC-4973-89AC-DFC4483450F5}" type="pres">
      <dgm:prSet presAssocID="{1DAE28B7-DA83-4281-826B-EF27A0F8B832}" presName="spaceRect" presStyleCnt="0"/>
      <dgm:spPr/>
    </dgm:pt>
    <dgm:pt modelId="{C37FA484-28E8-4CEE-BCD6-5D7B5F8758E6}" type="pres">
      <dgm:prSet presAssocID="{1DAE28B7-DA83-4281-826B-EF27A0F8B832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8E0F903-6AF4-4D74-A178-2B0312AFA3BA}" srcId="{38E7A34F-1379-486F-9DED-CEE801D9D904}" destId="{F7BB2303-8E00-49D8-84B6-E8E1C5AE32FC}" srcOrd="3" destOrd="0" parTransId="{13A2A476-7329-4726-8C15-F5A0B27FBB5F}" sibTransId="{DF371AC2-BB75-4B76-B626-BADDFFE5F88D}"/>
    <dgm:cxn modelId="{794E7B29-E9AF-4962-92EE-2AEA66D5C24E}" type="presOf" srcId="{F7BB2303-8E00-49D8-84B6-E8E1C5AE32FC}" destId="{2E30C234-E388-4518-ACE5-8F2D49FDF009}" srcOrd="0" destOrd="0" presId="urn:microsoft.com/office/officeart/2018/2/layout/IconVerticalSolidList"/>
    <dgm:cxn modelId="{5E0B1B2C-D8D5-4705-86CA-9F0F0DDB28F8}" type="presOf" srcId="{1DAE28B7-DA83-4281-826B-EF27A0F8B832}" destId="{C37FA484-28E8-4CEE-BCD6-5D7B5F8758E6}" srcOrd="0" destOrd="0" presId="urn:microsoft.com/office/officeart/2018/2/layout/IconVerticalSolidList"/>
    <dgm:cxn modelId="{F15CCC2D-D5DE-4B6B-B86F-9A0C63D38B33}" type="presOf" srcId="{1AB94B60-250C-436F-874F-88FE540038DD}" destId="{A3D23C98-DD79-4DE1-99A2-B96026B40F7A}" srcOrd="0" destOrd="0" presId="urn:microsoft.com/office/officeart/2018/2/layout/IconVerticalSolidList"/>
    <dgm:cxn modelId="{2A73FD62-7F17-4E13-8AA9-4732B18BC9DF}" srcId="{38E7A34F-1379-486F-9DED-CEE801D9D904}" destId="{1DAE28B7-DA83-4281-826B-EF27A0F8B832}" srcOrd="5" destOrd="0" parTransId="{1B5D8B22-E84D-4E04-9635-64BB285E4E4C}" sibTransId="{53223B70-5A62-4C3A-8797-3AC760ACB1F8}"/>
    <dgm:cxn modelId="{FB30A757-91FF-48B8-86B2-4F15AF3B539D}" type="presOf" srcId="{38E7A34F-1379-486F-9DED-CEE801D9D904}" destId="{3B3DCDC5-AEB5-4888-9902-01E175730523}" srcOrd="0" destOrd="0" presId="urn:microsoft.com/office/officeart/2018/2/layout/IconVerticalSolidList"/>
    <dgm:cxn modelId="{178C7278-124B-4A40-A5B4-14BBBBD2D4E5}" type="presOf" srcId="{0E722837-DCBF-418F-B10D-681F927C39DC}" destId="{56B2B79D-54A5-48D8-B3EB-01028BE0F691}" srcOrd="0" destOrd="0" presId="urn:microsoft.com/office/officeart/2018/2/layout/IconVerticalSolidList"/>
    <dgm:cxn modelId="{ECAF5995-755F-4A94-B5F7-2394C7033D4F}" srcId="{38E7A34F-1379-486F-9DED-CEE801D9D904}" destId="{D921CF3D-EDC2-4F5D-A9EF-E04BABC88225}" srcOrd="4" destOrd="0" parTransId="{1E2C0E24-BC7A-4AF3-939C-3477A73F9473}" sibTransId="{F34C2D96-0385-4D16-A328-8A90BD5EC972}"/>
    <dgm:cxn modelId="{7A3CB99C-DD2F-4992-98F0-D3F2E972974A}" type="presOf" srcId="{D921CF3D-EDC2-4F5D-A9EF-E04BABC88225}" destId="{F48C5DD4-DAFE-4508-8241-66A2E49D545C}" srcOrd="0" destOrd="0" presId="urn:microsoft.com/office/officeart/2018/2/layout/IconVerticalSolidList"/>
    <dgm:cxn modelId="{0521BDA3-6AA0-4F83-9A72-D15FCE0A2094}" srcId="{38E7A34F-1379-486F-9DED-CEE801D9D904}" destId="{53A3BABF-B11B-45CA-9685-BCEA41DC6DCF}" srcOrd="2" destOrd="0" parTransId="{0B602E20-E228-42F3-B34C-2CA054033153}" sibTransId="{6D678BD4-6E53-49AA-AA4B-5740B02248C7}"/>
    <dgm:cxn modelId="{75F24CA7-D597-4921-B218-31A461C4D07F}" type="presOf" srcId="{53A3BABF-B11B-45CA-9685-BCEA41DC6DCF}" destId="{0A01C6BC-7726-46E7-97BD-AD204E8E10F9}" srcOrd="0" destOrd="0" presId="urn:microsoft.com/office/officeart/2018/2/layout/IconVerticalSolidList"/>
    <dgm:cxn modelId="{9BDB64AE-A67B-4301-BBFE-8E32765FA9F0}" srcId="{38E7A34F-1379-486F-9DED-CEE801D9D904}" destId="{1AB94B60-250C-436F-874F-88FE540038DD}" srcOrd="1" destOrd="0" parTransId="{7BC70A8C-D72A-44FB-8204-F342D31BAB37}" sibTransId="{47FF37F2-3D07-4806-BAE5-A6C014C7A12D}"/>
    <dgm:cxn modelId="{AB620AD8-7770-48D4-9EAA-CEB7F14CF0D7}" srcId="{38E7A34F-1379-486F-9DED-CEE801D9D904}" destId="{0E722837-DCBF-418F-B10D-681F927C39DC}" srcOrd="0" destOrd="0" parTransId="{81B162CA-00A1-437B-96FC-A6E25851996E}" sibTransId="{DC9CBBBD-F4A6-435E-9F13-2F9EADFC56A1}"/>
    <dgm:cxn modelId="{2B9DBDDF-B77B-4D26-BE78-70628D31684D}" type="presParOf" srcId="{3B3DCDC5-AEB5-4888-9902-01E175730523}" destId="{EEA91C8C-4EBD-4C6C-BF04-0B095EBED5A7}" srcOrd="0" destOrd="0" presId="urn:microsoft.com/office/officeart/2018/2/layout/IconVerticalSolidList"/>
    <dgm:cxn modelId="{B3576686-DE1D-4FA5-94C3-12869D9732C7}" type="presParOf" srcId="{EEA91C8C-4EBD-4C6C-BF04-0B095EBED5A7}" destId="{92112101-9E10-4225-9CC2-680CFF716587}" srcOrd="0" destOrd="0" presId="urn:microsoft.com/office/officeart/2018/2/layout/IconVerticalSolidList"/>
    <dgm:cxn modelId="{4C226529-D0A6-4181-843D-B66170F6D812}" type="presParOf" srcId="{EEA91C8C-4EBD-4C6C-BF04-0B095EBED5A7}" destId="{C3E674D9-BA50-4F60-84DF-71D52950BDD8}" srcOrd="1" destOrd="0" presId="urn:microsoft.com/office/officeart/2018/2/layout/IconVerticalSolidList"/>
    <dgm:cxn modelId="{1DB68CBE-05C8-4EEC-A6D1-2E9D6C3F34AE}" type="presParOf" srcId="{EEA91C8C-4EBD-4C6C-BF04-0B095EBED5A7}" destId="{5AFFB73D-02E5-46F5-BCE8-03C73011036E}" srcOrd="2" destOrd="0" presId="urn:microsoft.com/office/officeart/2018/2/layout/IconVerticalSolidList"/>
    <dgm:cxn modelId="{3A6874A2-E3BE-428C-AD04-13492728A056}" type="presParOf" srcId="{EEA91C8C-4EBD-4C6C-BF04-0B095EBED5A7}" destId="{56B2B79D-54A5-48D8-B3EB-01028BE0F691}" srcOrd="3" destOrd="0" presId="urn:microsoft.com/office/officeart/2018/2/layout/IconVerticalSolidList"/>
    <dgm:cxn modelId="{C539A7FA-F8B9-45FC-8D2A-3287E6A51500}" type="presParOf" srcId="{3B3DCDC5-AEB5-4888-9902-01E175730523}" destId="{3F5422C8-FF85-43CC-B9F0-4313E33F2D55}" srcOrd="1" destOrd="0" presId="urn:microsoft.com/office/officeart/2018/2/layout/IconVerticalSolidList"/>
    <dgm:cxn modelId="{18E24309-E535-4BE1-87CD-70C054EAF587}" type="presParOf" srcId="{3B3DCDC5-AEB5-4888-9902-01E175730523}" destId="{10D69D7B-9714-447F-9F22-FACC0B9D6866}" srcOrd="2" destOrd="0" presId="urn:microsoft.com/office/officeart/2018/2/layout/IconVerticalSolidList"/>
    <dgm:cxn modelId="{F0F367B5-3FD4-4CA1-8439-3B39D4438E4D}" type="presParOf" srcId="{10D69D7B-9714-447F-9F22-FACC0B9D6866}" destId="{F176D9B2-9153-4117-BDEA-DF37800429F8}" srcOrd="0" destOrd="0" presId="urn:microsoft.com/office/officeart/2018/2/layout/IconVerticalSolidList"/>
    <dgm:cxn modelId="{085B7CCF-A91F-4337-B0CA-C72D7C4CDBD7}" type="presParOf" srcId="{10D69D7B-9714-447F-9F22-FACC0B9D6866}" destId="{01D08CC7-5A4A-4DB2-B7C9-73FA1EC35F7E}" srcOrd="1" destOrd="0" presId="urn:microsoft.com/office/officeart/2018/2/layout/IconVerticalSolidList"/>
    <dgm:cxn modelId="{EFF74461-8C2A-4ABA-AE55-BE1463ACE581}" type="presParOf" srcId="{10D69D7B-9714-447F-9F22-FACC0B9D6866}" destId="{5566455B-2CC1-4E01-B038-6A1E1C745294}" srcOrd="2" destOrd="0" presId="urn:microsoft.com/office/officeart/2018/2/layout/IconVerticalSolidList"/>
    <dgm:cxn modelId="{47C91A5F-3197-4A8A-8E33-DBA95CD6F176}" type="presParOf" srcId="{10D69D7B-9714-447F-9F22-FACC0B9D6866}" destId="{A3D23C98-DD79-4DE1-99A2-B96026B40F7A}" srcOrd="3" destOrd="0" presId="urn:microsoft.com/office/officeart/2018/2/layout/IconVerticalSolidList"/>
    <dgm:cxn modelId="{8E1D852B-A624-4593-B8A1-BF905814BCFD}" type="presParOf" srcId="{3B3DCDC5-AEB5-4888-9902-01E175730523}" destId="{A965BC49-6E48-4BA7-803A-65697870DC90}" srcOrd="3" destOrd="0" presId="urn:microsoft.com/office/officeart/2018/2/layout/IconVerticalSolidList"/>
    <dgm:cxn modelId="{1BA7E3CD-350F-4791-946F-C736C54F1A43}" type="presParOf" srcId="{3B3DCDC5-AEB5-4888-9902-01E175730523}" destId="{9D4DE488-1F3D-4DFA-9E02-CCEA1C268301}" srcOrd="4" destOrd="0" presId="urn:microsoft.com/office/officeart/2018/2/layout/IconVerticalSolidList"/>
    <dgm:cxn modelId="{F950F260-F070-46CA-83ED-A55F5489E776}" type="presParOf" srcId="{9D4DE488-1F3D-4DFA-9E02-CCEA1C268301}" destId="{3F7D63DB-1D6A-4D34-9FBF-07E420E6D465}" srcOrd="0" destOrd="0" presId="urn:microsoft.com/office/officeart/2018/2/layout/IconVerticalSolidList"/>
    <dgm:cxn modelId="{0E60A08D-C758-47EF-9968-FE78731E4F56}" type="presParOf" srcId="{9D4DE488-1F3D-4DFA-9E02-CCEA1C268301}" destId="{D572B4BA-BA88-4D93-8C8E-DE73A1D2C6BE}" srcOrd="1" destOrd="0" presId="urn:microsoft.com/office/officeart/2018/2/layout/IconVerticalSolidList"/>
    <dgm:cxn modelId="{BEFB7837-7C6E-4CA9-AF97-D1B6526F1199}" type="presParOf" srcId="{9D4DE488-1F3D-4DFA-9E02-CCEA1C268301}" destId="{F3802913-E13B-49E8-B5CD-3F56E53C3D2F}" srcOrd="2" destOrd="0" presId="urn:microsoft.com/office/officeart/2018/2/layout/IconVerticalSolidList"/>
    <dgm:cxn modelId="{03CA0523-BD97-4AB0-923F-EC054752AB94}" type="presParOf" srcId="{9D4DE488-1F3D-4DFA-9E02-CCEA1C268301}" destId="{0A01C6BC-7726-46E7-97BD-AD204E8E10F9}" srcOrd="3" destOrd="0" presId="urn:microsoft.com/office/officeart/2018/2/layout/IconVerticalSolidList"/>
    <dgm:cxn modelId="{10532108-DFA7-4A2D-9731-559278BC6D4E}" type="presParOf" srcId="{3B3DCDC5-AEB5-4888-9902-01E175730523}" destId="{F93BF1F9-287D-4298-AA97-F07B3DBD6D08}" srcOrd="5" destOrd="0" presId="urn:microsoft.com/office/officeart/2018/2/layout/IconVerticalSolidList"/>
    <dgm:cxn modelId="{4B5CFDAA-8476-4D01-B436-43701818F439}" type="presParOf" srcId="{3B3DCDC5-AEB5-4888-9902-01E175730523}" destId="{CE642805-49CB-4CEA-B57C-B9A963BCF9F2}" srcOrd="6" destOrd="0" presId="urn:microsoft.com/office/officeart/2018/2/layout/IconVerticalSolidList"/>
    <dgm:cxn modelId="{AA934664-FDFC-4AAA-A58A-7134AF197C5A}" type="presParOf" srcId="{CE642805-49CB-4CEA-B57C-B9A963BCF9F2}" destId="{7A5DA955-01DE-4CC3-9902-C0575247D6E4}" srcOrd="0" destOrd="0" presId="urn:microsoft.com/office/officeart/2018/2/layout/IconVerticalSolidList"/>
    <dgm:cxn modelId="{1A02A47B-B058-4C8D-931B-B41538D5672C}" type="presParOf" srcId="{CE642805-49CB-4CEA-B57C-B9A963BCF9F2}" destId="{49CA68FD-F7BE-408F-99F1-CD7EFE4784DB}" srcOrd="1" destOrd="0" presId="urn:microsoft.com/office/officeart/2018/2/layout/IconVerticalSolidList"/>
    <dgm:cxn modelId="{70A5A932-F790-446B-9864-348290C4641A}" type="presParOf" srcId="{CE642805-49CB-4CEA-B57C-B9A963BCF9F2}" destId="{63F87871-E9A6-4879-91E2-344E279AF0C3}" srcOrd="2" destOrd="0" presId="urn:microsoft.com/office/officeart/2018/2/layout/IconVerticalSolidList"/>
    <dgm:cxn modelId="{CDEBC62A-E61F-44F6-85EB-FEB2A3F55315}" type="presParOf" srcId="{CE642805-49CB-4CEA-B57C-B9A963BCF9F2}" destId="{2E30C234-E388-4518-ACE5-8F2D49FDF009}" srcOrd="3" destOrd="0" presId="urn:microsoft.com/office/officeart/2018/2/layout/IconVerticalSolidList"/>
    <dgm:cxn modelId="{9BB14269-779A-4E7E-B3AB-FF1F418FF9C1}" type="presParOf" srcId="{3B3DCDC5-AEB5-4888-9902-01E175730523}" destId="{1F055C03-1C88-484E-8F10-1C36C9DCBC3A}" srcOrd="7" destOrd="0" presId="urn:microsoft.com/office/officeart/2018/2/layout/IconVerticalSolidList"/>
    <dgm:cxn modelId="{AD907AB1-1D68-41F7-912F-B27F5E1542D3}" type="presParOf" srcId="{3B3DCDC5-AEB5-4888-9902-01E175730523}" destId="{75325F27-418C-49B8-A693-B5A29DF8B2D6}" srcOrd="8" destOrd="0" presId="urn:microsoft.com/office/officeart/2018/2/layout/IconVerticalSolidList"/>
    <dgm:cxn modelId="{2B51960F-BF83-45CB-A34B-DFAEF671EBEC}" type="presParOf" srcId="{75325F27-418C-49B8-A693-B5A29DF8B2D6}" destId="{6033366E-442B-4306-8578-428BB2265647}" srcOrd="0" destOrd="0" presId="urn:microsoft.com/office/officeart/2018/2/layout/IconVerticalSolidList"/>
    <dgm:cxn modelId="{075F23CA-F166-4249-91B0-160719D64B8D}" type="presParOf" srcId="{75325F27-418C-49B8-A693-B5A29DF8B2D6}" destId="{8C8B2C7D-432D-48F0-A7B2-55C188BEC042}" srcOrd="1" destOrd="0" presId="urn:microsoft.com/office/officeart/2018/2/layout/IconVerticalSolidList"/>
    <dgm:cxn modelId="{332C5CF2-DD87-4AF0-9F08-BCD0D7488512}" type="presParOf" srcId="{75325F27-418C-49B8-A693-B5A29DF8B2D6}" destId="{4C1D4650-0248-444F-8C61-B4B2487D1E0C}" srcOrd="2" destOrd="0" presId="urn:microsoft.com/office/officeart/2018/2/layout/IconVerticalSolidList"/>
    <dgm:cxn modelId="{66796A39-4458-4755-B25F-30D7BD0DB0E0}" type="presParOf" srcId="{75325F27-418C-49B8-A693-B5A29DF8B2D6}" destId="{F48C5DD4-DAFE-4508-8241-66A2E49D545C}" srcOrd="3" destOrd="0" presId="urn:microsoft.com/office/officeart/2018/2/layout/IconVerticalSolidList"/>
    <dgm:cxn modelId="{702D93C4-55C9-4FB6-8EB4-ACDEF3481E8F}" type="presParOf" srcId="{3B3DCDC5-AEB5-4888-9902-01E175730523}" destId="{D7AAFFDF-CC11-4F6C-BB98-1AFDA8756590}" srcOrd="9" destOrd="0" presId="urn:microsoft.com/office/officeart/2018/2/layout/IconVerticalSolidList"/>
    <dgm:cxn modelId="{A7B4FEC3-E46E-4EB6-A183-948EFD744A3C}" type="presParOf" srcId="{3B3DCDC5-AEB5-4888-9902-01E175730523}" destId="{951FD752-7B11-4141-88B5-03C3F92874FF}" srcOrd="10" destOrd="0" presId="urn:microsoft.com/office/officeart/2018/2/layout/IconVerticalSolidList"/>
    <dgm:cxn modelId="{B5BD311D-1854-474F-8471-D008C1084173}" type="presParOf" srcId="{951FD752-7B11-4141-88B5-03C3F92874FF}" destId="{43CD4A4E-8451-41E4-A8E3-F648CA85E2BE}" srcOrd="0" destOrd="0" presId="urn:microsoft.com/office/officeart/2018/2/layout/IconVerticalSolidList"/>
    <dgm:cxn modelId="{D71FBE46-23AF-4DE7-B6A0-2A889162B570}" type="presParOf" srcId="{951FD752-7B11-4141-88B5-03C3F92874FF}" destId="{2A5C68E7-53EB-4D88-A773-9D0DF8A4DA47}" srcOrd="1" destOrd="0" presId="urn:microsoft.com/office/officeart/2018/2/layout/IconVerticalSolidList"/>
    <dgm:cxn modelId="{5EE56637-C278-4B3E-BAF4-E0D9A3F8A390}" type="presParOf" srcId="{951FD752-7B11-4141-88B5-03C3F92874FF}" destId="{5264EA88-53BC-4973-89AC-DFC4483450F5}" srcOrd="2" destOrd="0" presId="urn:microsoft.com/office/officeart/2018/2/layout/IconVerticalSolidList"/>
    <dgm:cxn modelId="{9F2E2FB4-1CE9-43FA-AC89-2BA13A5853E6}" type="presParOf" srcId="{951FD752-7B11-4141-88B5-03C3F92874FF}" destId="{C37FA484-28E8-4CEE-BCD6-5D7B5F8758E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46285A1-87F2-4414-ABAA-4121C0D1AE8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AD8280B-DD74-465B-9CD5-4EC196A4E2E4}">
      <dgm:prSet/>
      <dgm:spPr/>
      <dgm:t>
        <a:bodyPr/>
        <a:lstStyle/>
        <a:p>
          <a:pPr>
            <a:defRPr cap="all"/>
          </a:pPr>
          <a:r>
            <a:rPr lang="en-US" b="0" i="0" baseline="0"/>
            <a:t>Expert Feedback (Inferred from Literature)</a:t>
          </a:r>
          <a:endParaRPr lang="en-US"/>
        </a:p>
      </dgm:t>
    </dgm:pt>
    <dgm:pt modelId="{420E707C-4092-4407-9DAD-1B150926990B}" type="parTrans" cxnId="{5D7DFAB2-29C5-45BD-A507-B81379C5B5B1}">
      <dgm:prSet/>
      <dgm:spPr/>
      <dgm:t>
        <a:bodyPr/>
        <a:lstStyle/>
        <a:p>
          <a:endParaRPr lang="en-US"/>
        </a:p>
      </dgm:t>
    </dgm:pt>
    <dgm:pt modelId="{F2E5E0F3-63FA-434F-8EA2-7846DFB8A104}" type="sibTrans" cxnId="{5D7DFAB2-29C5-45BD-A507-B81379C5B5B1}">
      <dgm:prSet/>
      <dgm:spPr/>
      <dgm:t>
        <a:bodyPr/>
        <a:lstStyle/>
        <a:p>
          <a:endParaRPr lang="en-US"/>
        </a:p>
      </dgm:t>
    </dgm:pt>
    <dgm:pt modelId="{45A51D8E-E0C2-449A-92E1-7AE221D30C0D}">
      <dgm:prSet/>
      <dgm:spPr/>
      <dgm:t>
        <a:bodyPr/>
        <a:lstStyle/>
        <a:p>
          <a:pPr>
            <a:defRPr cap="all"/>
          </a:pPr>
          <a:r>
            <a:rPr lang="en-US" b="0" i="0" baseline="0"/>
            <a:t>Challenges Faced</a:t>
          </a:r>
          <a:endParaRPr lang="en-US"/>
        </a:p>
      </dgm:t>
    </dgm:pt>
    <dgm:pt modelId="{A8971EEC-4A4B-4EC0-8C0A-9066AC846EFD}" type="parTrans" cxnId="{D43CE2C5-2999-46D2-A8C6-96025BF2919D}">
      <dgm:prSet/>
      <dgm:spPr/>
      <dgm:t>
        <a:bodyPr/>
        <a:lstStyle/>
        <a:p>
          <a:endParaRPr lang="en-US"/>
        </a:p>
      </dgm:t>
    </dgm:pt>
    <dgm:pt modelId="{AF9F938B-9D1A-455C-AA32-7EA9BCBB49A8}" type="sibTrans" cxnId="{D43CE2C5-2999-46D2-A8C6-96025BF2919D}">
      <dgm:prSet/>
      <dgm:spPr/>
      <dgm:t>
        <a:bodyPr/>
        <a:lstStyle/>
        <a:p>
          <a:endParaRPr lang="en-US"/>
        </a:p>
      </dgm:t>
    </dgm:pt>
    <dgm:pt modelId="{C47A8823-5605-45A0-AAA3-44CCD750F137}">
      <dgm:prSet/>
      <dgm:spPr/>
      <dgm:t>
        <a:bodyPr/>
        <a:lstStyle/>
        <a:p>
          <a:pPr>
            <a:defRPr cap="all"/>
          </a:pPr>
          <a:r>
            <a:rPr lang="en-US" b="0" i="0" baseline="0"/>
            <a:t>Solutions Implemented </a:t>
          </a:r>
          <a:endParaRPr lang="en-US"/>
        </a:p>
      </dgm:t>
    </dgm:pt>
    <dgm:pt modelId="{4762691E-A151-429F-946F-EE53FE088D50}" type="parTrans" cxnId="{F69EEDE7-9349-4CCC-9CC1-533A8E22526E}">
      <dgm:prSet/>
      <dgm:spPr/>
      <dgm:t>
        <a:bodyPr/>
        <a:lstStyle/>
        <a:p>
          <a:endParaRPr lang="en-US"/>
        </a:p>
      </dgm:t>
    </dgm:pt>
    <dgm:pt modelId="{159A62CA-838F-48EC-AEBA-621D437CB1C6}" type="sibTrans" cxnId="{F69EEDE7-9349-4CCC-9CC1-533A8E22526E}">
      <dgm:prSet/>
      <dgm:spPr/>
      <dgm:t>
        <a:bodyPr/>
        <a:lstStyle/>
        <a:p>
          <a:endParaRPr lang="en-US"/>
        </a:p>
      </dgm:t>
    </dgm:pt>
    <dgm:pt modelId="{0C490CA1-C6E2-4CB6-853E-B1EC982D80DA}" type="pres">
      <dgm:prSet presAssocID="{846285A1-87F2-4414-ABAA-4121C0D1AE8A}" presName="root" presStyleCnt="0">
        <dgm:presLayoutVars>
          <dgm:dir/>
          <dgm:resizeHandles val="exact"/>
        </dgm:presLayoutVars>
      </dgm:prSet>
      <dgm:spPr/>
    </dgm:pt>
    <dgm:pt modelId="{0FDE6205-87EF-4912-B311-3283A3ACC52D}" type="pres">
      <dgm:prSet presAssocID="{0AD8280B-DD74-465B-9CD5-4EC196A4E2E4}" presName="compNode" presStyleCnt="0"/>
      <dgm:spPr/>
    </dgm:pt>
    <dgm:pt modelId="{FA56A7F3-1A63-4B0B-8796-4F60C13BBE55}" type="pres">
      <dgm:prSet presAssocID="{0AD8280B-DD74-465B-9CD5-4EC196A4E2E4}" presName="iconBgRect" presStyleLbl="bgShp" presStyleIdx="0" presStyleCnt="3"/>
      <dgm:spPr/>
    </dgm:pt>
    <dgm:pt modelId="{94310C89-258D-4268-81FE-D4DA02CAF336}" type="pres">
      <dgm:prSet presAssocID="{0AD8280B-DD74-465B-9CD5-4EC196A4E2E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9333FFAB-E576-469F-A3E0-4344280A971E}" type="pres">
      <dgm:prSet presAssocID="{0AD8280B-DD74-465B-9CD5-4EC196A4E2E4}" presName="spaceRect" presStyleCnt="0"/>
      <dgm:spPr/>
    </dgm:pt>
    <dgm:pt modelId="{4B712BE3-7CD7-4E39-93ED-1BD1584C2FFF}" type="pres">
      <dgm:prSet presAssocID="{0AD8280B-DD74-465B-9CD5-4EC196A4E2E4}" presName="textRect" presStyleLbl="revTx" presStyleIdx="0" presStyleCnt="3">
        <dgm:presLayoutVars>
          <dgm:chMax val="1"/>
          <dgm:chPref val="1"/>
        </dgm:presLayoutVars>
      </dgm:prSet>
      <dgm:spPr/>
    </dgm:pt>
    <dgm:pt modelId="{FEE8C490-9C18-44EE-8970-194DD2CF9CCD}" type="pres">
      <dgm:prSet presAssocID="{F2E5E0F3-63FA-434F-8EA2-7846DFB8A104}" presName="sibTrans" presStyleCnt="0"/>
      <dgm:spPr/>
    </dgm:pt>
    <dgm:pt modelId="{DD794535-565E-4DA5-A4ED-CF0A9A5F4752}" type="pres">
      <dgm:prSet presAssocID="{45A51D8E-E0C2-449A-92E1-7AE221D30C0D}" presName="compNode" presStyleCnt="0"/>
      <dgm:spPr/>
    </dgm:pt>
    <dgm:pt modelId="{35B0FD42-2933-42BA-B017-BCB017251A2B}" type="pres">
      <dgm:prSet presAssocID="{45A51D8E-E0C2-449A-92E1-7AE221D30C0D}" presName="iconBgRect" presStyleLbl="bgShp" presStyleIdx="1" presStyleCnt="3"/>
      <dgm:spPr/>
    </dgm:pt>
    <dgm:pt modelId="{62733107-B15E-49EA-A645-EA822D453B50}" type="pres">
      <dgm:prSet presAssocID="{45A51D8E-E0C2-449A-92E1-7AE221D30C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C18725BE-B4B8-41D2-B286-5CF30DC7DB6F}" type="pres">
      <dgm:prSet presAssocID="{45A51D8E-E0C2-449A-92E1-7AE221D30C0D}" presName="spaceRect" presStyleCnt="0"/>
      <dgm:spPr/>
    </dgm:pt>
    <dgm:pt modelId="{03651088-3FED-4887-AD68-09E0CEBA8FD9}" type="pres">
      <dgm:prSet presAssocID="{45A51D8E-E0C2-449A-92E1-7AE221D30C0D}" presName="textRect" presStyleLbl="revTx" presStyleIdx="1" presStyleCnt="3">
        <dgm:presLayoutVars>
          <dgm:chMax val="1"/>
          <dgm:chPref val="1"/>
        </dgm:presLayoutVars>
      </dgm:prSet>
      <dgm:spPr/>
    </dgm:pt>
    <dgm:pt modelId="{BC47FD30-AD41-44A2-A420-EDAB8868471C}" type="pres">
      <dgm:prSet presAssocID="{AF9F938B-9D1A-455C-AA32-7EA9BCBB49A8}" presName="sibTrans" presStyleCnt="0"/>
      <dgm:spPr/>
    </dgm:pt>
    <dgm:pt modelId="{3AA2E4A5-AED2-44A2-8D7C-5F6A72D6544F}" type="pres">
      <dgm:prSet presAssocID="{C47A8823-5605-45A0-AAA3-44CCD750F137}" presName="compNode" presStyleCnt="0"/>
      <dgm:spPr/>
    </dgm:pt>
    <dgm:pt modelId="{4B6068AC-C4F6-4A59-A844-A1DBCA0927EF}" type="pres">
      <dgm:prSet presAssocID="{C47A8823-5605-45A0-AAA3-44CCD750F137}" presName="iconBgRect" presStyleLbl="bgShp" presStyleIdx="2" presStyleCnt="3"/>
      <dgm:spPr/>
    </dgm:pt>
    <dgm:pt modelId="{53B7E916-7E6F-4DCC-B69E-57A3A0922A6A}" type="pres">
      <dgm:prSet presAssocID="{C47A8823-5605-45A0-AAA3-44CCD750F1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CF2FCD7-0F30-4AC1-A8D9-2FC581830676}" type="pres">
      <dgm:prSet presAssocID="{C47A8823-5605-45A0-AAA3-44CCD750F137}" presName="spaceRect" presStyleCnt="0"/>
      <dgm:spPr/>
    </dgm:pt>
    <dgm:pt modelId="{A76DEF27-6BE7-454F-A88E-0B3DA15C071D}" type="pres">
      <dgm:prSet presAssocID="{C47A8823-5605-45A0-AAA3-44CCD750F13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ED55D2A-4565-4214-91A1-6E3D076674E7}" type="presOf" srcId="{45A51D8E-E0C2-449A-92E1-7AE221D30C0D}" destId="{03651088-3FED-4887-AD68-09E0CEBA8FD9}" srcOrd="0" destOrd="0" presId="urn:microsoft.com/office/officeart/2018/5/layout/IconCircleLabelList"/>
    <dgm:cxn modelId="{F750A344-7DF1-4F82-BFFA-F6A342258C1C}" type="presOf" srcId="{C47A8823-5605-45A0-AAA3-44CCD750F137}" destId="{A76DEF27-6BE7-454F-A88E-0B3DA15C071D}" srcOrd="0" destOrd="0" presId="urn:microsoft.com/office/officeart/2018/5/layout/IconCircleLabelList"/>
    <dgm:cxn modelId="{595F1C9A-CC2D-451A-9F88-F888B484D13C}" type="presOf" srcId="{0AD8280B-DD74-465B-9CD5-4EC196A4E2E4}" destId="{4B712BE3-7CD7-4E39-93ED-1BD1584C2FFF}" srcOrd="0" destOrd="0" presId="urn:microsoft.com/office/officeart/2018/5/layout/IconCircleLabelList"/>
    <dgm:cxn modelId="{185044AC-58F5-4D97-B1E9-12FE93360557}" type="presOf" srcId="{846285A1-87F2-4414-ABAA-4121C0D1AE8A}" destId="{0C490CA1-C6E2-4CB6-853E-B1EC982D80DA}" srcOrd="0" destOrd="0" presId="urn:microsoft.com/office/officeart/2018/5/layout/IconCircleLabelList"/>
    <dgm:cxn modelId="{5D7DFAB2-29C5-45BD-A507-B81379C5B5B1}" srcId="{846285A1-87F2-4414-ABAA-4121C0D1AE8A}" destId="{0AD8280B-DD74-465B-9CD5-4EC196A4E2E4}" srcOrd="0" destOrd="0" parTransId="{420E707C-4092-4407-9DAD-1B150926990B}" sibTransId="{F2E5E0F3-63FA-434F-8EA2-7846DFB8A104}"/>
    <dgm:cxn modelId="{D43CE2C5-2999-46D2-A8C6-96025BF2919D}" srcId="{846285A1-87F2-4414-ABAA-4121C0D1AE8A}" destId="{45A51D8E-E0C2-449A-92E1-7AE221D30C0D}" srcOrd="1" destOrd="0" parTransId="{A8971EEC-4A4B-4EC0-8C0A-9066AC846EFD}" sibTransId="{AF9F938B-9D1A-455C-AA32-7EA9BCBB49A8}"/>
    <dgm:cxn modelId="{F69EEDE7-9349-4CCC-9CC1-533A8E22526E}" srcId="{846285A1-87F2-4414-ABAA-4121C0D1AE8A}" destId="{C47A8823-5605-45A0-AAA3-44CCD750F137}" srcOrd="2" destOrd="0" parTransId="{4762691E-A151-429F-946F-EE53FE088D50}" sibTransId="{159A62CA-838F-48EC-AEBA-621D437CB1C6}"/>
    <dgm:cxn modelId="{91075DA4-0B12-4491-8CDE-3744426726A2}" type="presParOf" srcId="{0C490CA1-C6E2-4CB6-853E-B1EC982D80DA}" destId="{0FDE6205-87EF-4912-B311-3283A3ACC52D}" srcOrd="0" destOrd="0" presId="urn:microsoft.com/office/officeart/2018/5/layout/IconCircleLabelList"/>
    <dgm:cxn modelId="{0BD2668F-D230-448F-9036-39617061AED2}" type="presParOf" srcId="{0FDE6205-87EF-4912-B311-3283A3ACC52D}" destId="{FA56A7F3-1A63-4B0B-8796-4F60C13BBE55}" srcOrd="0" destOrd="0" presId="urn:microsoft.com/office/officeart/2018/5/layout/IconCircleLabelList"/>
    <dgm:cxn modelId="{DB2809E9-1EAA-43A4-B7ED-13C6840A3FF7}" type="presParOf" srcId="{0FDE6205-87EF-4912-B311-3283A3ACC52D}" destId="{94310C89-258D-4268-81FE-D4DA02CAF336}" srcOrd="1" destOrd="0" presId="urn:microsoft.com/office/officeart/2018/5/layout/IconCircleLabelList"/>
    <dgm:cxn modelId="{F4F52C02-E980-4AF6-A255-95A71D053DA0}" type="presParOf" srcId="{0FDE6205-87EF-4912-B311-3283A3ACC52D}" destId="{9333FFAB-E576-469F-A3E0-4344280A971E}" srcOrd="2" destOrd="0" presId="urn:microsoft.com/office/officeart/2018/5/layout/IconCircleLabelList"/>
    <dgm:cxn modelId="{6CA00154-E524-444C-AF6B-FE60E79A4450}" type="presParOf" srcId="{0FDE6205-87EF-4912-B311-3283A3ACC52D}" destId="{4B712BE3-7CD7-4E39-93ED-1BD1584C2FFF}" srcOrd="3" destOrd="0" presId="urn:microsoft.com/office/officeart/2018/5/layout/IconCircleLabelList"/>
    <dgm:cxn modelId="{2DF25B81-F3DD-40DF-95D8-F264AF35D20B}" type="presParOf" srcId="{0C490CA1-C6E2-4CB6-853E-B1EC982D80DA}" destId="{FEE8C490-9C18-44EE-8970-194DD2CF9CCD}" srcOrd="1" destOrd="0" presId="urn:microsoft.com/office/officeart/2018/5/layout/IconCircleLabelList"/>
    <dgm:cxn modelId="{D8CF6102-F5D5-45E6-AF08-A17256884C45}" type="presParOf" srcId="{0C490CA1-C6E2-4CB6-853E-B1EC982D80DA}" destId="{DD794535-565E-4DA5-A4ED-CF0A9A5F4752}" srcOrd="2" destOrd="0" presId="urn:microsoft.com/office/officeart/2018/5/layout/IconCircleLabelList"/>
    <dgm:cxn modelId="{83EE2695-BD64-4CFE-9E57-A15A2769F47F}" type="presParOf" srcId="{DD794535-565E-4DA5-A4ED-CF0A9A5F4752}" destId="{35B0FD42-2933-42BA-B017-BCB017251A2B}" srcOrd="0" destOrd="0" presId="urn:microsoft.com/office/officeart/2018/5/layout/IconCircleLabelList"/>
    <dgm:cxn modelId="{B50F7045-E0E5-433D-9B00-A2487DCDD4A5}" type="presParOf" srcId="{DD794535-565E-4DA5-A4ED-CF0A9A5F4752}" destId="{62733107-B15E-49EA-A645-EA822D453B50}" srcOrd="1" destOrd="0" presId="urn:microsoft.com/office/officeart/2018/5/layout/IconCircleLabelList"/>
    <dgm:cxn modelId="{B3581E0D-97D0-4AC3-862E-87FC488BB8AB}" type="presParOf" srcId="{DD794535-565E-4DA5-A4ED-CF0A9A5F4752}" destId="{C18725BE-B4B8-41D2-B286-5CF30DC7DB6F}" srcOrd="2" destOrd="0" presId="urn:microsoft.com/office/officeart/2018/5/layout/IconCircleLabelList"/>
    <dgm:cxn modelId="{E48C537F-D06E-4885-9F57-59376AF381AA}" type="presParOf" srcId="{DD794535-565E-4DA5-A4ED-CF0A9A5F4752}" destId="{03651088-3FED-4887-AD68-09E0CEBA8FD9}" srcOrd="3" destOrd="0" presId="urn:microsoft.com/office/officeart/2018/5/layout/IconCircleLabelList"/>
    <dgm:cxn modelId="{28B4BDF5-C598-4EAD-BA32-93BF894686A7}" type="presParOf" srcId="{0C490CA1-C6E2-4CB6-853E-B1EC982D80DA}" destId="{BC47FD30-AD41-44A2-A420-EDAB8868471C}" srcOrd="3" destOrd="0" presId="urn:microsoft.com/office/officeart/2018/5/layout/IconCircleLabelList"/>
    <dgm:cxn modelId="{CAD4DAF1-2F0B-40AF-8C3C-485F3128168B}" type="presParOf" srcId="{0C490CA1-C6E2-4CB6-853E-B1EC982D80DA}" destId="{3AA2E4A5-AED2-44A2-8D7C-5F6A72D6544F}" srcOrd="4" destOrd="0" presId="urn:microsoft.com/office/officeart/2018/5/layout/IconCircleLabelList"/>
    <dgm:cxn modelId="{B66A6C01-82FB-4740-A9E6-CFE78A70D403}" type="presParOf" srcId="{3AA2E4A5-AED2-44A2-8D7C-5F6A72D6544F}" destId="{4B6068AC-C4F6-4A59-A844-A1DBCA0927EF}" srcOrd="0" destOrd="0" presId="urn:microsoft.com/office/officeart/2018/5/layout/IconCircleLabelList"/>
    <dgm:cxn modelId="{981E8A74-A5C2-4A88-8247-791B00EF0139}" type="presParOf" srcId="{3AA2E4A5-AED2-44A2-8D7C-5F6A72D6544F}" destId="{53B7E916-7E6F-4DCC-B69E-57A3A0922A6A}" srcOrd="1" destOrd="0" presId="urn:microsoft.com/office/officeart/2018/5/layout/IconCircleLabelList"/>
    <dgm:cxn modelId="{C04E32F1-6339-4A8A-AE8F-B59EF7412B77}" type="presParOf" srcId="{3AA2E4A5-AED2-44A2-8D7C-5F6A72D6544F}" destId="{0CF2FCD7-0F30-4AC1-A8D9-2FC581830676}" srcOrd="2" destOrd="0" presId="urn:microsoft.com/office/officeart/2018/5/layout/IconCircleLabelList"/>
    <dgm:cxn modelId="{629BA155-D529-4AAE-A7BC-FB41C79E90CD}" type="presParOf" srcId="{3AA2E4A5-AED2-44A2-8D7C-5F6A72D6544F}" destId="{A76DEF27-6BE7-454F-A88E-0B3DA15C071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FC5244B-BD17-4DCC-B816-A9CBB6FD491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7BE37B3-D45A-4B48-99F6-7A842A7E82A0}">
      <dgm:prSet/>
      <dgm:spPr/>
      <dgm:t>
        <a:bodyPr/>
        <a:lstStyle/>
        <a:p>
          <a:pPr>
            <a:defRPr cap="all"/>
          </a:pPr>
          <a:r>
            <a:rPr lang="en-US" b="0" i="0" baseline="0"/>
            <a:t>Key Findings and Implications</a:t>
          </a:r>
          <a:endParaRPr lang="en-US"/>
        </a:p>
      </dgm:t>
    </dgm:pt>
    <dgm:pt modelId="{0EDFB782-6AFE-4DB2-8EBD-510F61FEB334}" type="parTrans" cxnId="{A058F8D1-C058-4EDD-BFCF-6BF7F7E1678B}">
      <dgm:prSet/>
      <dgm:spPr/>
      <dgm:t>
        <a:bodyPr/>
        <a:lstStyle/>
        <a:p>
          <a:endParaRPr lang="en-US"/>
        </a:p>
      </dgm:t>
    </dgm:pt>
    <dgm:pt modelId="{8919ED1E-10E8-4C54-B36D-F5E443C1F5A4}" type="sibTrans" cxnId="{A058F8D1-C058-4EDD-BFCF-6BF7F7E1678B}">
      <dgm:prSet/>
      <dgm:spPr/>
      <dgm:t>
        <a:bodyPr/>
        <a:lstStyle/>
        <a:p>
          <a:endParaRPr lang="en-US"/>
        </a:p>
      </dgm:t>
    </dgm:pt>
    <dgm:pt modelId="{98A1A559-BD3A-4B90-B4B7-B71C0BB34A07}">
      <dgm:prSet/>
      <dgm:spPr/>
      <dgm:t>
        <a:bodyPr/>
        <a:lstStyle/>
        <a:p>
          <a:pPr>
            <a:defRPr cap="all"/>
          </a:pPr>
          <a:r>
            <a:rPr lang="en-US" b="0" i="0" baseline="0"/>
            <a:t>Significant Contributions</a:t>
          </a:r>
          <a:endParaRPr lang="en-US"/>
        </a:p>
      </dgm:t>
    </dgm:pt>
    <dgm:pt modelId="{B0FEC2BB-3B92-4F9B-A16A-1DE7E234AD98}" type="parTrans" cxnId="{E6584EC0-7B24-4999-843F-7D96A73F1E9C}">
      <dgm:prSet/>
      <dgm:spPr/>
      <dgm:t>
        <a:bodyPr/>
        <a:lstStyle/>
        <a:p>
          <a:endParaRPr lang="en-US"/>
        </a:p>
      </dgm:t>
    </dgm:pt>
    <dgm:pt modelId="{1450EFEB-2606-4ECF-B050-5E505F89C61C}" type="sibTrans" cxnId="{E6584EC0-7B24-4999-843F-7D96A73F1E9C}">
      <dgm:prSet/>
      <dgm:spPr/>
      <dgm:t>
        <a:bodyPr/>
        <a:lstStyle/>
        <a:p>
          <a:endParaRPr lang="en-US"/>
        </a:p>
      </dgm:t>
    </dgm:pt>
    <dgm:pt modelId="{03FA61C4-373E-4710-AA30-239D6C1042EB}">
      <dgm:prSet/>
      <dgm:spPr/>
      <dgm:t>
        <a:bodyPr/>
        <a:lstStyle/>
        <a:p>
          <a:pPr>
            <a:defRPr cap="all"/>
          </a:pPr>
          <a:r>
            <a:rPr lang="en-US" b="0" i="0" baseline="0"/>
            <a:t>Future Research Directions </a:t>
          </a:r>
          <a:endParaRPr lang="en-US"/>
        </a:p>
      </dgm:t>
    </dgm:pt>
    <dgm:pt modelId="{5253A716-B300-4DFD-B7A5-D19B693B5CFF}" type="parTrans" cxnId="{60A55606-624A-4DBD-8B76-BB71B4F9DB23}">
      <dgm:prSet/>
      <dgm:spPr/>
      <dgm:t>
        <a:bodyPr/>
        <a:lstStyle/>
        <a:p>
          <a:endParaRPr lang="en-US"/>
        </a:p>
      </dgm:t>
    </dgm:pt>
    <dgm:pt modelId="{B68FBC59-ABC4-4106-A85B-1DEF43439703}" type="sibTrans" cxnId="{60A55606-624A-4DBD-8B76-BB71B4F9DB23}">
      <dgm:prSet/>
      <dgm:spPr/>
      <dgm:t>
        <a:bodyPr/>
        <a:lstStyle/>
        <a:p>
          <a:endParaRPr lang="en-US"/>
        </a:p>
      </dgm:t>
    </dgm:pt>
    <dgm:pt modelId="{4435F096-B7A3-4884-BFA8-2B7DB8B028CC}" type="pres">
      <dgm:prSet presAssocID="{EFC5244B-BD17-4DCC-B816-A9CBB6FD4917}" presName="root" presStyleCnt="0">
        <dgm:presLayoutVars>
          <dgm:dir/>
          <dgm:resizeHandles val="exact"/>
        </dgm:presLayoutVars>
      </dgm:prSet>
      <dgm:spPr/>
    </dgm:pt>
    <dgm:pt modelId="{3B549E3E-BC11-41FE-B160-51D2908C7B66}" type="pres">
      <dgm:prSet presAssocID="{67BE37B3-D45A-4B48-99F6-7A842A7E82A0}" presName="compNode" presStyleCnt="0"/>
      <dgm:spPr/>
    </dgm:pt>
    <dgm:pt modelId="{0ADEC5F1-E978-415A-8A33-921F761BF92A}" type="pres">
      <dgm:prSet presAssocID="{67BE37B3-D45A-4B48-99F6-7A842A7E82A0}" presName="iconBgRect" presStyleLbl="bgShp" presStyleIdx="0" presStyleCnt="3"/>
      <dgm:spPr/>
    </dgm:pt>
    <dgm:pt modelId="{712179F5-6260-457F-A1A1-ABD159E084CF}" type="pres">
      <dgm:prSet presAssocID="{67BE37B3-D45A-4B48-99F6-7A842A7E82A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300E367-4AB6-441E-BD4C-2AA1AFA228F4}" type="pres">
      <dgm:prSet presAssocID="{67BE37B3-D45A-4B48-99F6-7A842A7E82A0}" presName="spaceRect" presStyleCnt="0"/>
      <dgm:spPr/>
    </dgm:pt>
    <dgm:pt modelId="{2585E660-C0AE-4612-91C4-6246AE5B5846}" type="pres">
      <dgm:prSet presAssocID="{67BE37B3-D45A-4B48-99F6-7A842A7E82A0}" presName="textRect" presStyleLbl="revTx" presStyleIdx="0" presStyleCnt="3">
        <dgm:presLayoutVars>
          <dgm:chMax val="1"/>
          <dgm:chPref val="1"/>
        </dgm:presLayoutVars>
      </dgm:prSet>
      <dgm:spPr/>
    </dgm:pt>
    <dgm:pt modelId="{5EB20967-84E7-44FF-B060-766BD28F3FD0}" type="pres">
      <dgm:prSet presAssocID="{8919ED1E-10E8-4C54-B36D-F5E443C1F5A4}" presName="sibTrans" presStyleCnt="0"/>
      <dgm:spPr/>
    </dgm:pt>
    <dgm:pt modelId="{B9EEC49D-96AD-4D84-AB8B-EBD20E8F089A}" type="pres">
      <dgm:prSet presAssocID="{98A1A559-BD3A-4B90-B4B7-B71C0BB34A07}" presName="compNode" presStyleCnt="0"/>
      <dgm:spPr/>
    </dgm:pt>
    <dgm:pt modelId="{B5246274-5AF6-4378-8515-DC7D5CEC7757}" type="pres">
      <dgm:prSet presAssocID="{98A1A559-BD3A-4B90-B4B7-B71C0BB34A07}" presName="iconBgRect" presStyleLbl="bgShp" presStyleIdx="1" presStyleCnt="3"/>
      <dgm:spPr/>
    </dgm:pt>
    <dgm:pt modelId="{2F01ED43-5BF2-4EC4-8BC6-A02A853E94B5}" type="pres">
      <dgm:prSet presAssocID="{98A1A559-BD3A-4B90-B4B7-B71C0BB34A0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4EB3FE2-83DE-4384-9A41-01D8BA60C12E}" type="pres">
      <dgm:prSet presAssocID="{98A1A559-BD3A-4B90-B4B7-B71C0BB34A07}" presName="spaceRect" presStyleCnt="0"/>
      <dgm:spPr/>
    </dgm:pt>
    <dgm:pt modelId="{09743C37-DACC-41C5-9756-202E2D51EEBE}" type="pres">
      <dgm:prSet presAssocID="{98A1A559-BD3A-4B90-B4B7-B71C0BB34A07}" presName="textRect" presStyleLbl="revTx" presStyleIdx="1" presStyleCnt="3">
        <dgm:presLayoutVars>
          <dgm:chMax val="1"/>
          <dgm:chPref val="1"/>
        </dgm:presLayoutVars>
      </dgm:prSet>
      <dgm:spPr/>
    </dgm:pt>
    <dgm:pt modelId="{B4BADAE7-CA1D-4D76-92BA-01ED919D8A03}" type="pres">
      <dgm:prSet presAssocID="{1450EFEB-2606-4ECF-B050-5E505F89C61C}" presName="sibTrans" presStyleCnt="0"/>
      <dgm:spPr/>
    </dgm:pt>
    <dgm:pt modelId="{7B67CB9C-5D90-4073-A10C-148A19D9C25F}" type="pres">
      <dgm:prSet presAssocID="{03FA61C4-373E-4710-AA30-239D6C1042EB}" presName="compNode" presStyleCnt="0"/>
      <dgm:spPr/>
    </dgm:pt>
    <dgm:pt modelId="{B2CA2F9B-F63A-4229-944D-4B941084F798}" type="pres">
      <dgm:prSet presAssocID="{03FA61C4-373E-4710-AA30-239D6C1042EB}" presName="iconBgRect" presStyleLbl="bgShp" presStyleIdx="2" presStyleCnt="3"/>
      <dgm:spPr/>
    </dgm:pt>
    <dgm:pt modelId="{BD8F69B9-D310-47ED-97F2-083C202BE7C8}" type="pres">
      <dgm:prSet presAssocID="{03FA61C4-373E-4710-AA30-239D6C1042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DDF0623C-9F71-4D2E-A5C7-E6B6FE83C964}" type="pres">
      <dgm:prSet presAssocID="{03FA61C4-373E-4710-AA30-239D6C1042EB}" presName="spaceRect" presStyleCnt="0"/>
      <dgm:spPr/>
    </dgm:pt>
    <dgm:pt modelId="{FC19EC1E-7343-414E-AC17-69846FF1D7B0}" type="pres">
      <dgm:prSet presAssocID="{03FA61C4-373E-4710-AA30-239D6C1042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0A55606-624A-4DBD-8B76-BB71B4F9DB23}" srcId="{EFC5244B-BD17-4DCC-B816-A9CBB6FD4917}" destId="{03FA61C4-373E-4710-AA30-239D6C1042EB}" srcOrd="2" destOrd="0" parTransId="{5253A716-B300-4DFD-B7A5-D19B693B5CFF}" sibTransId="{B68FBC59-ABC4-4106-A85B-1DEF43439703}"/>
    <dgm:cxn modelId="{C57B142D-3747-4B2E-8398-C053A8AB903C}" type="presOf" srcId="{67BE37B3-D45A-4B48-99F6-7A842A7E82A0}" destId="{2585E660-C0AE-4612-91C4-6246AE5B5846}" srcOrd="0" destOrd="0" presId="urn:microsoft.com/office/officeart/2018/5/layout/IconCircleLabelList"/>
    <dgm:cxn modelId="{AF734E4D-BAD3-405A-9E73-3E6D666D6059}" type="presOf" srcId="{03FA61C4-373E-4710-AA30-239D6C1042EB}" destId="{FC19EC1E-7343-414E-AC17-69846FF1D7B0}" srcOrd="0" destOrd="0" presId="urn:microsoft.com/office/officeart/2018/5/layout/IconCircleLabelList"/>
    <dgm:cxn modelId="{E9F90692-FC71-4C12-A3DE-0E9420109639}" type="presOf" srcId="{98A1A559-BD3A-4B90-B4B7-B71C0BB34A07}" destId="{09743C37-DACC-41C5-9756-202E2D51EEBE}" srcOrd="0" destOrd="0" presId="urn:microsoft.com/office/officeart/2018/5/layout/IconCircleLabelList"/>
    <dgm:cxn modelId="{5055E49B-8564-4486-85EA-2845FAB28423}" type="presOf" srcId="{EFC5244B-BD17-4DCC-B816-A9CBB6FD4917}" destId="{4435F096-B7A3-4884-BFA8-2B7DB8B028CC}" srcOrd="0" destOrd="0" presId="urn:microsoft.com/office/officeart/2018/5/layout/IconCircleLabelList"/>
    <dgm:cxn modelId="{E6584EC0-7B24-4999-843F-7D96A73F1E9C}" srcId="{EFC5244B-BD17-4DCC-B816-A9CBB6FD4917}" destId="{98A1A559-BD3A-4B90-B4B7-B71C0BB34A07}" srcOrd="1" destOrd="0" parTransId="{B0FEC2BB-3B92-4F9B-A16A-1DE7E234AD98}" sibTransId="{1450EFEB-2606-4ECF-B050-5E505F89C61C}"/>
    <dgm:cxn modelId="{A058F8D1-C058-4EDD-BFCF-6BF7F7E1678B}" srcId="{EFC5244B-BD17-4DCC-B816-A9CBB6FD4917}" destId="{67BE37B3-D45A-4B48-99F6-7A842A7E82A0}" srcOrd="0" destOrd="0" parTransId="{0EDFB782-6AFE-4DB2-8EBD-510F61FEB334}" sibTransId="{8919ED1E-10E8-4C54-B36D-F5E443C1F5A4}"/>
    <dgm:cxn modelId="{8D6D80BC-CB9B-46FB-A299-6388FF61AB63}" type="presParOf" srcId="{4435F096-B7A3-4884-BFA8-2B7DB8B028CC}" destId="{3B549E3E-BC11-41FE-B160-51D2908C7B66}" srcOrd="0" destOrd="0" presId="urn:microsoft.com/office/officeart/2018/5/layout/IconCircleLabelList"/>
    <dgm:cxn modelId="{AEC2C94F-1A07-400B-B269-5F83C1B33712}" type="presParOf" srcId="{3B549E3E-BC11-41FE-B160-51D2908C7B66}" destId="{0ADEC5F1-E978-415A-8A33-921F761BF92A}" srcOrd="0" destOrd="0" presId="urn:microsoft.com/office/officeart/2018/5/layout/IconCircleLabelList"/>
    <dgm:cxn modelId="{798FC21F-7530-48EE-993C-4A04F138BC9C}" type="presParOf" srcId="{3B549E3E-BC11-41FE-B160-51D2908C7B66}" destId="{712179F5-6260-457F-A1A1-ABD159E084CF}" srcOrd="1" destOrd="0" presId="urn:microsoft.com/office/officeart/2018/5/layout/IconCircleLabelList"/>
    <dgm:cxn modelId="{D1F8A3F7-094F-42EC-9F5A-6970F2581CAC}" type="presParOf" srcId="{3B549E3E-BC11-41FE-B160-51D2908C7B66}" destId="{1300E367-4AB6-441E-BD4C-2AA1AFA228F4}" srcOrd="2" destOrd="0" presId="urn:microsoft.com/office/officeart/2018/5/layout/IconCircleLabelList"/>
    <dgm:cxn modelId="{85C29CBD-B19B-49C1-8C2F-5A316DCF02C0}" type="presParOf" srcId="{3B549E3E-BC11-41FE-B160-51D2908C7B66}" destId="{2585E660-C0AE-4612-91C4-6246AE5B5846}" srcOrd="3" destOrd="0" presId="urn:microsoft.com/office/officeart/2018/5/layout/IconCircleLabelList"/>
    <dgm:cxn modelId="{D9AE3B36-8D26-4DE4-B84F-3917475B0D36}" type="presParOf" srcId="{4435F096-B7A3-4884-BFA8-2B7DB8B028CC}" destId="{5EB20967-84E7-44FF-B060-766BD28F3FD0}" srcOrd="1" destOrd="0" presId="urn:microsoft.com/office/officeart/2018/5/layout/IconCircleLabelList"/>
    <dgm:cxn modelId="{94CDE6A9-C4F4-4D22-8EC6-F6E434880E60}" type="presParOf" srcId="{4435F096-B7A3-4884-BFA8-2B7DB8B028CC}" destId="{B9EEC49D-96AD-4D84-AB8B-EBD20E8F089A}" srcOrd="2" destOrd="0" presId="urn:microsoft.com/office/officeart/2018/5/layout/IconCircleLabelList"/>
    <dgm:cxn modelId="{B5ECCD46-211F-4448-B3F8-80C60F4D051B}" type="presParOf" srcId="{B9EEC49D-96AD-4D84-AB8B-EBD20E8F089A}" destId="{B5246274-5AF6-4378-8515-DC7D5CEC7757}" srcOrd="0" destOrd="0" presId="urn:microsoft.com/office/officeart/2018/5/layout/IconCircleLabelList"/>
    <dgm:cxn modelId="{21B044AC-2643-4BEE-B62F-33766663BDE7}" type="presParOf" srcId="{B9EEC49D-96AD-4D84-AB8B-EBD20E8F089A}" destId="{2F01ED43-5BF2-4EC4-8BC6-A02A853E94B5}" srcOrd="1" destOrd="0" presId="urn:microsoft.com/office/officeart/2018/5/layout/IconCircleLabelList"/>
    <dgm:cxn modelId="{18A51C3C-855B-4B2C-B413-D0C6C7609A7E}" type="presParOf" srcId="{B9EEC49D-96AD-4D84-AB8B-EBD20E8F089A}" destId="{B4EB3FE2-83DE-4384-9A41-01D8BA60C12E}" srcOrd="2" destOrd="0" presId="urn:microsoft.com/office/officeart/2018/5/layout/IconCircleLabelList"/>
    <dgm:cxn modelId="{4091DB56-E7DA-4C1C-B468-6D1F180B5FCB}" type="presParOf" srcId="{B9EEC49D-96AD-4D84-AB8B-EBD20E8F089A}" destId="{09743C37-DACC-41C5-9756-202E2D51EEBE}" srcOrd="3" destOrd="0" presId="urn:microsoft.com/office/officeart/2018/5/layout/IconCircleLabelList"/>
    <dgm:cxn modelId="{2D0D9903-218D-4492-98EA-A222DBAD63E8}" type="presParOf" srcId="{4435F096-B7A3-4884-BFA8-2B7DB8B028CC}" destId="{B4BADAE7-CA1D-4D76-92BA-01ED919D8A03}" srcOrd="3" destOrd="0" presId="urn:microsoft.com/office/officeart/2018/5/layout/IconCircleLabelList"/>
    <dgm:cxn modelId="{5EA686C8-2591-4465-8C12-D0450A0BFCE1}" type="presParOf" srcId="{4435F096-B7A3-4884-BFA8-2B7DB8B028CC}" destId="{7B67CB9C-5D90-4073-A10C-148A19D9C25F}" srcOrd="4" destOrd="0" presId="urn:microsoft.com/office/officeart/2018/5/layout/IconCircleLabelList"/>
    <dgm:cxn modelId="{EC7A636C-7029-495D-8B94-8ADBD26605BA}" type="presParOf" srcId="{7B67CB9C-5D90-4073-A10C-148A19D9C25F}" destId="{B2CA2F9B-F63A-4229-944D-4B941084F798}" srcOrd="0" destOrd="0" presId="urn:microsoft.com/office/officeart/2018/5/layout/IconCircleLabelList"/>
    <dgm:cxn modelId="{1B4D03B7-EF1E-4D4B-8FC0-742AD9BDBCBF}" type="presParOf" srcId="{7B67CB9C-5D90-4073-A10C-148A19D9C25F}" destId="{BD8F69B9-D310-47ED-97F2-083C202BE7C8}" srcOrd="1" destOrd="0" presId="urn:microsoft.com/office/officeart/2018/5/layout/IconCircleLabelList"/>
    <dgm:cxn modelId="{01522F12-02A5-4540-8DC4-327C65C24436}" type="presParOf" srcId="{7B67CB9C-5D90-4073-A10C-148A19D9C25F}" destId="{DDF0623C-9F71-4D2E-A5C7-E6B6FE83C964}" srcOrd="2" destOrd="0" presId="urn:microsoft.com/office/officeart/2018/5/layout/IconCircleLabelList"/>
    <dgm:cxn modelId="{89F8C5CE-03E0-4444-9D73-1EA0ADCF8957}" type="presParOf" srcId="{7B67CB9C-5D90-4073-A10C-148A19D9C25F}" destId="{FC19EC1E-7343-414E-AC17-69846FF1D7B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A252BB4-B336-4392-AAE7-4D9078D0212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70DDF2E-1FC0-4B1F-AECD-3649E6E4542A}">
      <dgm:prSet/>
      <dgm:spPr/>
      <dgm:t>
        <a:bodyPr/>
        <a:lstStyle/>
        <a:p>
          <a:r>
            <a:rPr lang="en-GB"/>
            <a:t>https://github.com/Unity-Technologies/com.unity.perception/blob/main/README.md </a:t>
          </a:r>
          <a:endParaRPr lang="en-US"/>
        </a:p>
      </dgm:t>
    </dgm:pt>
    <dgm:pt modelId="{422E5144-E067-4C62-9AA7-384C35F78B56}" type="parTrans" cxnId="{76031C64-EAA4-44E8-8121-ACD4676559CE}">
      <dgm:prSet/>
      <dgm:spPr/>
      <dgm:t>
        <a:bodyPr/>
        <a:lstStyle/>
        <a:p>
          <a:endParaRPr lang="en-US"/>
        </a:p>
      </dgm:t>
    </dgm:pt>
    <dgm:pt modelId="{E97A0E05-A2B2-429B-9342-0042228E26C0}" type="sibTrans" cxnId="{76031C64-EAA4-44E8-8121-ACD4676559CE}">
      <dgm:prSet/>
      <dgm:spPr/>
      <dgm:t>
        <a:bodyPr/>
        <a:lstStyle/>
        <a:p>
          <a:endParaRPr lang="en-US"/>
        </a:p>
      </dgm:t>
    </dgm:pt>
    <dgm:pt modelId="{CF48FDDA-4782-40DC-8223-B7B1D21D9E0E}">
      <dgm:prSet/>
      <dgm:spPr/>
      <dgm:t>
        <a:bodyPr/>
        <a:lstStyle/>
        <a:p>
          <a:r>
            <a:rPr lang="en-GB" u="sng">
              <a:hlinkClick xmlns:r="http://schemas.openxmlformats.org/officeDocument/2006/relationships" r:id="rId1"/>
            </a:rPr>
            <a:t>https://learn.unity.com/</a:t>
          </a:r>
          <a:r>
            <a:rPr lang="en-GB"/>
            <a:t> 	</a:t>
          </a:r>
          <a:endParaRPr lang="en-US"/>
        </a:p>
      </dgm:t>
    </dgm:pt>
    <dgm:pt modelId="{A8549E80-E3F6-418A-AF60-C8F54F8B8F56}" type="parTrans" cxnId="{940AABA0-9D2D-40A0-967A-CF2CB77CE26C}">
      <dgm:prSet/>
      <dgm:spPr/>
      <dgm:t>
        <a:bodyPr/>
        <a:lstStyle/>
        <a:p>
          <a:endParaRPr lang="en-US"/>
        </a:p>
      </dgm:t>
    </dgm:pt>
    <dgm:pt modelId="{94730B1B-9E54-41D6-8761-F907AFD4CFBA}" type="sibTrans" cxnId="{940AABA0-9D2D-40A0-967A-CF2CB77CE26C}">
      <dgm:prSet/>
      <dgm:spPr/>
      <dgm:t>
        <a:bodyPr/>
        <a:lstStyle/>
        <a:p>
          <a:endParaRPr lang="en-US"/>
        </a:p>
      </dgm:t>
    </dgm:pt>
    <dgm:pt modelId="{F6F25F88-ED83-4335-8AF1-E40A980CB29C}">
      <dgm:prSet/>
      <dgm:spPr/>
      <dgm:t>
        <a:bodyPr/>
        <a:lstStyle/>
        <a:p>
          <a:r>
            <a:rPr lang="en-GB" u="sng">
              <a:hlinkClick xmlns:r="http://schemas.openxmlformats.org/officeDocument/2006/relationships" r:id="rId2"/>
            </a:rPr>
            <a:t>https://assetstore.unity.com/packages/templates/tutorials/cinematic-studio-sample-192852</a:t>
          </a:r>
          <a:endParaRPr lang="en-US"/>
        </a:p>
      </dgm:t>
    </dgm:pt>
    <dgm:pt modelId="{3040D468-BE13-48F1-8E53-05AEDBC8D3E9}" type="parTrans" cxnId="{E21CE07F-AA38-4A44-8592-66A2761F7DDF}">
      <dgm:prSet/>
      <dgm:spPr/>
      <dgm:t>
        <a:bodyPr/>
        <a:lstStyle/>
        <a:p>
          <a:endParaRPr lang="en-US"/>
        </a:p>
      </dgm:t>
    </dgm:pt>
    <dgm:pt modelId="{18F1D60F-E48D-4986-B0B1-1D83A135DED3}" type="sibTrans" cxnId="{E21CE07F-AA38-4A44-8592-66A2761F7DDF}">
      <dgm:prSet/>
      <dgm:spPr/>
      <dgm:t>
        <a:bodyPr/>
        <a:lstStyle/>
        <a:p>
          <a:endParaRPr lang="en-US"/>
        </a:p>
      </dgm:t>
    </dgm:pt>
    <dgm:pt modelId="{90338337-B0EF-4A17-A64D-9A278D6B9310}">
      <dgm:prSet/>
      <dgm:spPr/>
      <dgm:t>
        <a:bodyPr/>
        <a:lstStyle/>
        <a:p>
          <a:r>
            <a:rPr lang="en-GB" u="sng">
              <a:hlinkClick xmlns:r="http://schemas.openxmlformats.org/officeDocument/2006/relationships" r:id="rId3"/>
            </a:rPr>
            <a:t>https://unity.com/visual-effect-graph</a:t>
          </a:r>
          <a:endParaRPr lang="en-US"/>
        </a:p>
      </dgm:t>
    </dgm:pt>
    <dgm:pt modelId="{8AB94DA6-4E5C-449E-8110-2C1013C9C119}" type="parTrans" cxnId="{2F1EEC58-D879-4B1F-A3E5-ABE112048EAE}">
      <dgm:prSet/>
      <dgm:spPr/>
      <dgm:t>
        <a:bodyPr/>
        <a:lstStyle/>
        <a:p>
          <a:endParaRPr lang="en-US"/>
        </a:p>
      </dgm:t>
    </dgm:pt>
    <dgm:pt modelId="{36A40F16-8E11-4495-B621-6797B9D4A44B}" type="sibTrans" cxnId="{2F1EEC58-D879-4B1F-A3E5-ABE112048EAE}">
      <dgm:prSet/>
      <dgm:spPr/>
      <dgm:t>
        <a:bodyPr/>
        <a:lstStyle/>
        <a:p>
          <a:endParaRPr lang="en-US"/>
        </a:p>
      </dgm:t>
    </dgm:pt>
    <dgm:pt modelId="{F1B71845-C73B-4D60-BA7D-5ABBAA031A8D}">
      <dgm:prSet/>
      <dgm:spPr/>
      <dgm:t>
        <a:bodyPr/>
        <a:lstStyle/>
        <a:p>
          <a:r>
            <a:rPr lang="en-GB" u="sng">
              <a:hlinkClick xmlns:r="http://schemas.openxmlformats.org/officeDocument/2006/relationships" r:id="rId4"/>
            </a:rPr>
            <a:t>https://docs.unity3d.com/Packages/com.unity.perception@1.0/manual/index.html</a:t>
          </a:r>
          <a:endParaRPr lang="en-US"/>
        </a:p>
      </dgm:t>
    </dgm:pt>
    <dgm:pt modelId="{B225D17D-6A45-4227-B93F-B9A79E9F72CA}" type="parTrans" cxnId="{2EA0447D-72DC-466E-B837-7C45B168B5AD}">
      <dgm:prSet/>
      <dgm:spPr/>
      <dgm:t>
        <a:bodyPr/>
        <a:lstStyle/>
        <a:p>
          <a:endParaRPr lang="en-US"/>
        </a:p>
      </dgm:t>
    </dgm:pt>
    <dgm:pt modelId="{07F27B45-CBAC-4449-8FF4-40573D9B055D}" type="sibTrans" cxnId="{2EA0447D-72DC-466E-B837-7C45B168B5AD}">
      <dgm:prSet/>
      <dgm:spPr/>
      <dgm:t>
        <a:bodyPr/>
        <a:lstStyle/>
        <a:p>
          <a:endParaRPr lang="en-US"/>
        </a:p>
      </dgm:t>
    </dgm:pt>
    <dgm:pt modelId="{2C590D2B-411E-4D92-8C4C-2C024CE5C419}" type="pres">
      <dgm:prSet presAssocID="{AA252BB4-B336-4392-AAE7-4D9078D0212A}" presName="linear" presStyleCnt="0">
        <dgm:presLayoutVars>
          <dgm:animLvl val="lvl"/>
          <dgm:resizeHandles val="exact"/>
        </dgm:presLayoutVars>
      </dgm:prSet>
      <dgm:spPr/>
    </dgm:pt>
    <dgm:pt modelId="{81B4F863-69D6-452E-975E-D3B138DF4E67}" type="pres">
      <dgm:prSet presAssocID="{970DDF2E-1FC0-4B1F-AECD-3649E6E4542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1F1D300-E889-4C9B-A859-BF849CC24629}" type="pres">
      <dgm:prSet presAssocID="{E97A0E05-A2B2-429B-9342-0042228E26C0}" presName="spacer" presStyleCnt="0"/>
      <dgm:spPr/>
    </dgm:pt>
    <dgm:pt modelId="{B94451F8-F998-4ABB-885B-9200BDDD15F0}" type="pres">
      <dgm:prSet presAssocID="{CF48FDDA-4782-40DC-8223-B7B1D21D9E0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740369E-114B-4EE7-8494-EFC19815C4A1}" type="pres">
      <dgm:prSet presAssocID="{94730B1B-9E54-41D6-8761-F907AFD4CFBA}" presName="spacer" presStyleCnt="0"/>
      <dgm:spPr/>
    </dgm:pt>
    <dgm:pt modelId="{96BEF92D-DD43-4A4C-B7F5-E22732DF5D3F}" type="pres">
      <dgm:prSet presAssocID="{F6F25F88-ED83-4335-8AF1-E40A980CB29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40CEED9-E195-4651-AD9A-E8895135C6DF}" type="pres">
      <dgm:prSet presAssocID="{18F1D60F-E48D-4986-B0B1-1D83A135DED3}" presName="spacer" presStyleCnt="0"/>
      <dgm:spPr/>
    </dgm:pt>
    <dgm:pt modelId="{0E195816-DA2C-4BAA-9B85-A722DDCE14B3}" type="pres">
      <dgm:prSet presAssocID="{90338337-B0EF-4A17-A64D-9A278D6B931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195848C-14E4-4E96-B1B8-4A5B0F7AEA8F}" type="pres">
      <dgm:prSet presAssocID="{36A40F16-8E11-4495-B621-6797B9D4A44B}" presName="spacer" presStyleCnt="0"/>
      <dgm:spPr/>
    </dgm:pt>
    <dgm:pt modelId="{6F431338-C583-4F18-B237-6A80B1817A6D}" type="pres">
      <dgm:prSet presAssocID="{F1B71845-C73B-4D60-BA7D-5ABBAA031A8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6031C64-EAA4-44E8-8121-ACD4676559CE}" srcId="{AA252BB4-B336-4392-AAE7-4D9078D0212A}" destId="{970DDF2E-1FC0-4B1F-AECD-3649E6E4542A}" srcOrd="0" destOrd="0" parTransId="{422E5144-E067-4C62-9AA7-384C35F78B56}" sibTransId="{E97A0E05-A2B2-429B-9342-0042228E26C0}"/>
    <dgm:cxn modelId="{7476BE46-1540-435D-ABBC-0B02C2666C5A}" type="presOf" srcId="{F1B71845-C73B-4D60-BA7D-5ABBAA031A8D}" destId="{6F431338-C583-4F18-B237-6A80B1817A6D}" srcOrd="0" destOrd="0" presId="urn:microsoft.com/office/officeart/2005/8/layout/vList2"/>
    <dgm:cxn modelId="{A9A9F54D-B234-48F3-99DD-BE779F577623}" type="presOf" srcId="{970DDF2E-1FC0-4B1F-AECD-3649E6E4542A}" destId="{81B4F863-69D6-452E-975E-D3B138DF4E67}" srcOrd="0" destOrd="0" presId="urn:microsoft.com/office/officeart/2005/8/layout/vList2"/>
    <dgm:cxn modelId="{2F1EEC58-D879-4B1F-A3E5-ABE112048EAE}" srcId="{AA252BB4-B336-4392-AAE7-4D9078D0212A}" destId="{90338337-B0EF-4A17-A64D-9A278D6B9310}" srcOrd="3" destOrd="0" parTransId="{8AB94DA6-4E5C-449E-8110-2C1013C9C119}" sibTransId="{36A40F16-8E11-4495-B621-6797B9D4A44B}"/>
    <dgm:cxn modelId="{2EA0447D-72DC-466E-B837-7C45B168B5AD}" srcId="{AA252BB4-B336-4392-AAE7-4D9078D0212A}" destId="{F1B71845-C73B-4D60-BA7D-5ABBAA031A8D}" srcOrd="4" destOrd="0" parTransId="{B225D17D-6A45-4227-B93F-B9A79E9F72CA}" sibTransId="{07F27B45-CBAC-4449-8FF4-40573D9B055D}"/>
    <dgm:cxn modelId="{E21CE07F-AA38-4A44-8592-66A2761F7DDF}" srcId="{AA252BB4-B336-4392-AAE7-4D9078D0212A}" destId="{F6F25F88-ED83-4335-8AF1-E40A980CB29C}" srcOrd="2" destOrd="0" parTransId="{3040D468-BE13-48F1-8E53-05AEDBC8D3E9}" sibTransId="{18F1D60F-E48D-4986-B0B1-1D83A135DED3}"/>
    <dgm:cxn modelId="{BB29B581-F4DA-45C0-9FC1-D846925137E8}" type="presOf" srcId="{CF48FDDA-4782-40DC-8223-B7B1D21D9E0E}" destId="{B94451F8-F998-4ABB-885B-9200BDDD15F0}" srcOrd="0" destOrd="0" presId="urn:microsoft.com/office/officeart/2005/8/layout/vList2"/>
    <dgm:cxn modelId="{DD463997-E323-4017-AA6D-6A8327FE2229}" type="presOf" srcId="{F6F25F88-ED83-4335-8AF1-E40A980CB29C}" destId="{96BEF92D-DD43-4A4C-B7F5-E22732DF5D3F}" srcOrd="0" destOrd="0" presId="urn:microsoft.com/office/officeart/2005/8/layout/vList2"/>
    <dgm:cxn modelId="{940AABA0-9D2D-40A0-967A-CF2CB77CE26C}" srcId="{AA252BB4-B336-4392-AAE7-4D9078D0212A}" destId="{CF48FDDA-4782-40DC-8223-B7B1D21D9E0E}" srcOrd="1" destOrd="0" parTransId="{A8549E80-E3F6-418A-AF60-C8F54F8B8F56}" sibTransId="{94730B1B-9E54-41D6-8761-F907AFD4CFBA}"/>
    <dgm:cxn modelId="{29A2A7AD-3C8A-435E-A05A-B83935618BCE}" type="presOf" srcId="{90338337-B0EF-4A17-A64D-9A278D6B9310}" destId="{0E195816-DA2C-4BAA-9B85-A722DDCE14B3}" srcOrd="0" destOrd="0" presId="urn:microsoft.com/office/officeart/2005/8/layout/vList2"/>
    <dgm:cxn modelId="{39118DED-E323-4056-A232-4DADB4E3CFB2}" type="presOf" srcId="{AA252BB4-B336-4392-AAE7-4D9078D0212A}" destId="{2C590D2B-411E-4D92-8C4C-2C024CE5C419}" srcOrd="0" destOrd="0" presId="urn:microsoft.com/office/officeart/2005/8/layout/vList2"/>
    <dgm:cxn modelId="{78C2376A-2A4E-4F9C-A657-97912D86EF30}" type="presParOf" srcId="{2C590D2B-411E-4D92-8C4C-2C024CE5C419}" destId="{81B4F863-69D6-452E-975E-D3B138DF4E67}" srcOrd="0" destOrd="0" presId="urn:microsoft.com/office/officeart/2005/8/layout/vList2"/>
    <dgm:cxn modelId="{ED6F8339-CB9B-42AA-B6C6-AA0C406114C1}" type="presParOf" srcId="{2C590D2B-411E-4D92-8C4C-2C024CE5C419}" destId="{01F1D300-E889-4C9B-A859-BF849CC24629}" srcOrd="1" destOrd="0" presId="urn:microsoft.com/office/officeart/2005/8/layout/vList2"/>
    <dgm:cxn modelId="{A0731AC4-48B0-4F16-A900-E899D88E9EA2}" type="presParOf" srcId="{2C590D2B-411E-4D92-8C4C-2C024CE5C419}" destId="{B94451F8-F998-4ABB-885B-9200BDDD15F0}" srcOrd="2" destOrd="0" presId="urn:microsoft.com/office/officeart/2005/8/layout/vList2"/>
    <dgm:cxn modelId="{B414E186-8855-4A90-9138-B47264668381}" type="presParOf" srcId="{2C590D2B-411E-4D92-8C4C-2C024CE5C419}" destId="{7740369E-114B-4EE7-8494-EFC19815C4A1}" srcOrd="3" destOrd="0" presId="urn:microsoft.com/office/officeart/2005/8/layout/vList2"/>
    <dgm:cxn modelId="{4ED0A750-872B-499C-9381-4692D277C10B}" type="presParOf" srcId="{2C590D2B-411E-4D92-8C4C-2C024CE5C419}" destId="{96BEF92D-DD43-4A4C-B7F5-E22732DF5D3F}" srcOrd="4" destOrd="0" presId="urn:microsoft.com/office/officeart/2005/8/layout/vList2"/>
    <dgm:cxn modelId="{6E652715-7E2E-499E-A903-00A2DD49D46D}" type="presParOf" srcId="{2C590D2B-411E-4D92-8C4C-2C024CE5C419}" destId="{940CEED9-E195-4651-AD9A-E8895135C6DF}" srcOrd="5" destOrd="0" presId="urn:microsoft.com/office/officeart/2005/8/layout/vList2"/>
    <dgm:cxn modelId="{B4C700A1-0A9E-4A1D-BC8E-192EC589B99C}" type="presParOf" srcId="{2C590D2B-411E-4D92-8C4C-2C024CE5C419}" destId="{0E195816-DA2C-4BAA-9B85-A722DDCE14B3}" srcOrd="6" destOrd="0" presId="urn:microsoft.com/office/officeart/2005/8/layout/vList2"/>
    <dgm:cxn modelId="{520EECA2-1711-422B-961A-829DB85DFC75}" type="presParOf" srcId="{2C590D2B-411E-4D92-8C4C-2C024CE5C419}" destId="{B195848C-14E4-4E96-B1B8-4A5B0F7AEA8F}" srcOrd="7" destOrd="0" presId="urn:microsoft.com/office/officeart/2005/8/layout/vList2"/>
    <dgm:cxn modelId="{E8D44A12-41A7-45D7-9C3F-1BD703F0879F}" type="presParOf" srcId="{2C590D2B-411E-4D92-8C4C-2C024CE5C419}" destId="{6F431338-C583-4F18-B237-6A80B1817A6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552622-B84C-4AD9-9859-3BFFBC39AA0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93D70E-8866-45A8-9ADF-B0FA43021C43}">
      <dgm:prSet/>
      <dgm:spPr/>
      <dgm:t>
        <a:bodyPr/>
        <a:lstStyle/>
        <a:p>
          <a:r>
            <a:rPr lang="en-US" b="0" i="0" baseline="0"/>
            <a:t>Importance of accurate tracking in laparoscopic kidney surgery</a:t>
          </a:r>
          <a:endParaRPr lang="en-US"/>
        </a:p>
      </dgm:t>
    </dgm:pt>
    <dgm:pt modelId="{7A502106-E8D5-4447-A31C-F71AF8DCF1E3}" type="parTrans" cxnId="{94A8F76A-59A6-45D8-AF3A-DC2908A4F83F}">
      <dgm:prSet/>
      <dgm:spPr/>
      <dgm:t>
        <a:bodyPr/>
        <a:lstStyle/>
        <a:p>
          <a:endParaRPr lang="en-US"/>
        </a:p>
      </dgm:t>
    </dgm:pt>
    <dgm:pt modelId="{7AAC81BE-7157-4940-A752-1079B20223F7}" type="sibTrans" cxnId="{94A8F76A-59A6-45D8-AF3A-DC2908A4F83F}">
      <dgm:prSet/>
      <dgm:spPr/>
      <dgm:t>
        <a:bodyPr/>
        <a:lstStyle/>
        <a:p>
          <a:endParaRPr lang="en-US"/>
        </a:p>
      </dgm:t>
    </dgm:pt>
    <dgm:pt modelId="{122B6C9F-FBC6-41D4-826B-D500495D35B6}">
      <dgm:prSet/>
      <dgm:spPr/>
      <dgm:t>
        <a:bodyPr/>
        <a:lstStyle/>
        <a:p>
          <a:r>
            <a:rPr lang="en-US" b="0" i="0" baseline="0"/>
            <a:t>Limitations of current methods</a:t>
          </a:r>
          <a:endParaRPr lang="en-US"/>
        </a:p>
      </dgm:t>
    </dgm:pt>
    <dgm:pt modelId="{F647B9FF-183F-411E-8F1A-D5DDBBC9882E}" type="parTrans" cxnId="{DD7D9427-8D8D-400C-863D-625A3883AE86}">
      <dgm:prSet/>
      <dgm:spPr/>
      <dgm:t>
        <a:bodyPr/>
        <a:lstStyle/>
        <a:p>
          <a:endParaRPr lang="en-US"/>
        </a:p>
      </dgm:t>
    </dgm:pt>
    <dgm:pt modelId="{63D2965E-78A2-43CC-888C-68DEFF648FC8}" type="sibTrans" cxnId="{DD7D9427-8D8D-400C-863D-625A3883AE86}">
      <dgm:prSet/>
      <dgm:spPr/>
      <dgm:t>
        <a:bodyPr/>
        <a:lstStyle/>
        <a:p>
          <a:endParaRPr lang="en-US"/>
        </a:p>
      </dgm:t>
    </dgm:pt>
    <dgm:pt modelId="{9490F08C-D288-4B03-BAE4-77D4D9F9F80E}">
      <dgm:prSet/>
      <dgm:spPr/>
      <dgm:t>
        <a:bodyPr/>
        <a:lstStyle/>
        <a:p>
          <a:r>
            <a:rPr lang="en-US" b="0" i="0" baseline="0"/>
            <a:t>Aim to improve precision through a Unity-based simulation </a:t>
          </a:r>
          <a:endParaRPr lang="en-US"/>
        </a:p>
      </dgm:t>
    </dgm:pt>
    <dgm:pt modelId="{DD4D0888-B21C-4684-BC15-48BDA8F58B10}" type="parTrans" cxnId="{9954292E-D9FA-45A1-9EBD-3510FE51E5CF}">
      <dgm:prSet/>
      <dgm:spPr/>
      <dgm:t>
        <a:bodyPr/>
        <a:lstStyle/>
        <a:p>
          <a:endParaRPr lang="en-US"/>
        </a:p>
      </dgm:t>
    </dgm:pt>
    <dgm:pt modelId="{173FF564-0DCA-4C14-A5F8-1A19073C071E}" type="sibTrans" cxnId="{9954292E-D9FA-45A1-9EBD-3510FE51E5CF}">
      <dgm:prSet/>
      <dgm:spPr/>
      <dgm:t>
        <a:bodyPr/>
        <a:lstStyle/>
        <a:p>
          <a:endParaRPr lang="en-US"/>
        </a:p>
      </dgm:t>
    </dgm:pt>
    <dgm:pt modelId="{A65FA92D-3DB7-4530-9234-E06136A39549}" type="pres">
      <dgm:prSet presAssocID="{07552622-B84C-4AD9-9859-3BFFBC39AA04}" presName="root" presStyleCnt="0">
        <dgm:presLayoutVars>
          <dgm:dir/>
          <dgm:resizeHandles val="exact"/>
        </dgm:presLayoutVars>
      </dgm:prSet>
      <dgm:spPr/>
    </dgm:pt>
    <dgm:pt modelId="{3FA376B3-DE99-44AF-B4AB-07060E553EFD}" type="pres">
      <dgm:prSet presAssocID="{B693D70E-8866-45A8-9ADF-B0FA43021C43}" presName="compNode" presStyleCnt="0"/>
      <dgm:spPr/>
    </dgm:pt>
    <dgm:pt modelId="{984F8540-B05F-4CB2-804B-1EF56B4FEC7B}" type="pres">
      <dgm:prSet presAssocID="{B693D70E-8866-45A8-9ADF-B0FA43021C43}" presName="bgRect" presStyleLbl="bgShp" presStyleIdx="0" presStyleCnt="3"/>
      <dgm:spPr/>
    </dgm:pt>
    <dgm:pt modelId="{678E6345-97B4-49FF-9898-A535D540067F}" type="pres">
      <dgm:prSet presAssocID="{B693D70E-8866-45A8-9ADF-B0FA43021C4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36117EE-74A7-4E85-9489-E609D3F3ABED}" type="pres">
      <dgm:prSet presAssocID="{B693D70E-8866-45A8-9ADF-B0FA43021C43}" presName="spaceRect" presStyleCnt="0"/>
      <dgm:spPr/>
    </dgm:pt>
    <dgm:pt modelId="{704A7559-6728-460B-9BDF-0B5DD1BE97E8}" type="pres">
      <dgm:prSet presAssocID="{B693D70E-8866-45A8-9ADF-B0FA43021C43}" presName="parTx" presStyleLbl="revTx" presStyleIdx="0" presStyleCnt="3">
        <dgm:presLayoutVars>
          <dgm:chMax val="0"/>
          <dgm:chPref val="0"/>
        </dgm:presLayoutVars>
      </dgm:prSet>
      <dgm:spPr/>
    </dgm:pt>
    <dgm:pt modelId="{080CC4C5-3A89-49FB-A052-A43152F3A45D}" type="pres">
      <dgm:prSet presAssocID="{7AAC81BE-7157-4940-A752-1079B20223F7}" presName="sibTrans" presStyleCnt="0"/>
      <dgm:spPr/>
    </dgm:pt>
    <dgm:pt modelId="{E95CD551-F210-4F9D-9BE2-4633ACD8CCC9}" type="pres">
      <dgm:prSet presAssocID="{122B6C9F-FBC6-41D4-826B-D500495D35B6}" presName="compNode" presStyleCnt="0"/>
      <dgm:spPr/>
    </dgm:pt>
    <dgm:pt modelId="{EE5630C0-A43F-400C-9EF3-A36510252676}" type="pres">
      <dgm:prSet presAssocID="{122B6C9F-FBC6-41D4-826B-D500495D35B6}" presName="bgRect" presStyleLbl="bgShp" presStyleIdx="1" presStyleCnt="3"/>
      <dgm:spPr/>
    </dgm:pt>
    <dgm:pt modelId="{6B7A1A42-A12A-49C2-BFE0-E8B06EC0CD98}" type="pres">
      <dgm:prSet presAssocID="{122B6C9F-FBC6-41D4-826B-D500495D35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6CC0C526-009F-40D3-9025-E4AE16F062DA}" type="pres">
      <dgm:prSet presAssocID="{122B6C9F-FBC6-41D4-826B-D500495D35B6}" presName="spaceRect" presStyleCnt="0"/>
      <dgm:spPr/>
    </dgm:pt>
    <dgm:pt modelId="{9C8ADFDF-0DC7-45FD-BE9C-B706AFB1D955}" type="pres">
      <dgm:prSet presAssocID="{122B6C9F-FBC6-41D4-826B-D500495D35B6}" presName="parTx" presStyleLbl="revTx" presStyleIdx="1" presStyleCnt="3">
        <dgm:presLayoutVars>
          <dgm:chMax val="0"/>
          <dgm:chPref val="0"/>
        </dgm:presLayoutVars>
      </dgm:prSet>
      <dgm:spPr/>
    </dgm:pt>
    <dgm:pt modelId="{C44DF19D-A662-4414-B9D3-C947584CAF69}" type="pres">
      <dgm:prSet presAssocID="{63D2965E-78A2-43CC-888C-68DEFF648FC8}" presName="sibTrans" presStyleCnt="0"/>
      <dgm:spPr/>
    </dgm:pt>
    <dgm:pt modelId="{85959CD6-21C4-4698-B158-40C95FB69FFD}" type="pres">
      <dgm:prSet presAssocID="{9490F08C-D288-4B03-BAE4-77D4D9F9F80E}" presName="compNode" presStyleCnt="0"/>
      <dgm:spPr/>
    </dgm:pt>
    <dgm:pt modelId="{B19FC221-5097-4B74-8008-45D75D4A6E88}" type="pres">
      <dgm:prSet presAssocID="{9490F08C-D288-4B03-BAE4-77D4D9F9F80E}" presName="bgRect" presStyleLbl="bgShp" presStyleIdx="2" presStyleCnt="3"/>
      <dgm:spPr/>
    </dgm:pt>
    <dgm:pt modelId="{F5D4F20B-4950-4BDE-B13E-124F66707730}" type="pres">
      <dgm:prSet presAssocID="{9490F08C-D288-4B03-BAE4-77D4D9F9F80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30D3E138-9CEF-47DF-95C0-5520A45CAD44}" type="pres">
      <dgm:prSet presAssocID="{9490F08C-D288-4B03-BAE4-77D4D9F9F80E}" presName="spaceRect" presStyleCnt="0"/>
      <dgm:spPr/>
    </dgm:pt>
    <dgm:pt modelId="{486D62E3-234E-4CA9-8E2E-5927A0646212}" type="pres">
      <dgm:prSet presAssocID="{9490F08C-D288-4B03-BAE4-77D4D9F9F80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6627217-A82E-4323-A250-AF68A5126EBE}" type="presOf" srcId="{122B6C9F-FBC6-41D4-826B-D500495D35B6}" destId="{9C8ADFDF-0DC7-45FD-BE9C-B706AFB1D955}" srcOrd="0" destOrd="0" presId="urn:microsoft.com/office/officeart/2018/2/layout/IconVerticalSolidList"/>
    <dgm:cxn modelId="{DD7D9427-8D8D-400C-863D-625A3883AE86}" srcId="{07552622-B84C-4AD9-9859-3BFFBC39AA04}" destId="{122B6C9F-FBC6-41D4-826B-D500495D35B6}" srcOrd="1" destOrd="0" parTransId="{F647B9FF-183F-411E-8F1A-D5DDBBC9882E}" sibTransId="{63D2965E-78A2-43CC-888C-68DEFF648FC8}"/>
    <dgm:cxn modelId="{9954292E-D9FA-45A1-9EBD-3510FE51E5CF}" srcId="{07552622-B84C-4AD9-9859-3BFFBC39AA04}" destId="{9490F08C-D288-4B03-BAE4-77D4D9F9F80E}" srcOrd="2" destOrd="0" parTransId="{DD4D0888-B21C-4684-BC15-48BDA8F58B10}" sibTransId="{173FF564-0DCA-4C14-A5F8-1A19073C071E}"/>
    <dgm:cxn modelId="{94A8F76A-59A6-45D8-AF3A-DC2908A4F83F}" srcId="{07552622-B84C-4AD9-9859-3BFFBC39AA04}" destId="{B693D70E-8866-45A8-9ADF-B0FA43021C43}" srcOrd="0" destOrd="0" parTransId="{7A502106-E8D5-4447-A31C-F71AF8DCF1E3}" sibTransId="{7AAC81BE-7157-4940-A752-1079B20223F7}"/>
    <dgm:cxn modelId="{83D2FA99-8424-407B-82A7-AFDFFE85D0CE}" type="presOf" srcId="{B693D70E-8866-45A8-9ADF-B0FA43021C43}" destId="{704A7559-6728-460B-9BDF-0B5DD1BE97E8}" srcOrd="0" destOrd="0" presId="urn:microsoft.com/office/officeart/2018/2/layout/IconVerticalSolidList"/>
    <dgm:cxn modelId="{AF2159AF-84E1-4638-A970-3EFB250654D8}" type="presOf" srcId="{07552622-B84C-4AD9-9859-3BFFBC39AA04}" destId="{A65FA92D-3DB7-4530-9234-E06136A39549}" srcOrd="0" destOrd="0" presId="urn:microsoft.com/office/officeart/2018/2/layout/IconVerticalSolidList"/>
    <dgm:cxn modelId="{B0FC71D6-40BF-4CC2-8F50-5D1C36E4E157}" type="presOf" srcId="{9490F08C-D288-4B03-BAE4-77D4D9F9F80E}" destId="{486D62E3-234E-4CA9-8E2E-5927A0646212}" srcOrd="0" destOrd="0" presId="urn:microsoft.com/office/officeart/2018/2/layout/IconVerticalSolidList"/>
    <dgm:cxn modelId="{5D46549F-B5B8-48C8-8D3B-D6F8406E8E99}" type="presParOf" srcId="{A65FA92D-3DB7-4530-9234-E06136A39549}" destId="{3FA376B3-DE99-44AF-B4AB-07060E553EFD}" srcOrd="0" destOrd="0" presId="urn:microsoft.com/office/officeart/2018/2/layout/IconVerticalSolidList"/>
    <dgm:cxn modelId="{36E125A5-08E5-4996-959F-C6C1095E5979}" type="presParOf" srcId="{3FA376B3-DE99-44AF-B4AB-07060E553EFD}" destId="{984F8540-B05F-4CB2-804B-1EF56B4FEC7B}" srcOrd="0" destOrd="0" presId="urn:microsoft.com/office/officeart/2018/2/layout/IconVerticalSolidList"/>
    <dgm:cxn modelId="{D301854E-5482-48F6-8AC1-6ECB81FAB404}" type="presParOf" srcId="{3FA376B3-DE99-44AF-B4AB-07060E553EFD}" destId="{678E6345-97B4-49FF-9898-A535D540067F}" srcOrd="1" destOrd="0" presId="urn:microsoft.com/office/officeart/2018/2/layout/IconVerticalSolidList"/>
    <dgm:cxn modelId="{D3B81FB8-715E-4444-A33C-DBB8980EE36B}" type="presParOf" srcId="{3FA376B3-DE99-44AF-B4AB-07060E553EFD}" destId="{536117EE-74A7-4E85-9489-E609D3F3ABED}" srcOrd="2" destOrd="0" presId="urn:microsoft.com/office/officeart/2018/2/layout/IconVerticalSolidList"/>
    <dgm:cxn modelId="{F0B26B27-8117-40FD-9643-F30AD6C156A9}" type="presParOf" srcId="{3FA376B3-DE99-44AF-B4AB-07060E553EFD}" destId="{704A7559-6728-460B-9BDF-0B5DD1BE97E8}" srcOrd="3" destOrd="0" presId="urn:microsoft.com/office/officeart/2018/2/layout/IconVerticalSolidList"/>
    <dgm:cxn modelId="{0170B8CB-5DE2-4B85-B2E3-20F74DF0B342}" type="presParOf" srcId="{A65FA92D-3DB7-4530-9234-E06136A39549}" destId="{080CC4C5-3A89-49FB-A052-A43152F3A45D}" srcOrd="1" destOrd="0" presId="urn:microsoft.com/office/officeart/2018/2/layout/IconVerticalSolidList"/>
    <dgm:cxn modelId="{D5691660-F306-430F-82D3-1E49AF723E18}" type="presParOf" srcId="{A65FA92D-3DB7-4530-9234-E06136A39549}" destId="{E95CD551-F210-4F9D-9BE2-4633ACD8CCC9}" srcOrd="2" destOrd="0" presId="urn:microsoft.com/office/officeart/2018/2/layout/IconVerticalSolidList"/>
    <dgm:cxn modelId="{D471D70B-C251-4C08-B53F-BAF2521E3292}" type="presParOf" srcId="{E95CD551-F210-4F9D-9BE2-4633ACD8CCC9}" destId="{EE5630C0-A43F-400C-9EF3-A36510252676}" srcOrd="0" destOrd="0" presId="urn:microsoft.com/office/officeart/2018/2/layout/IconVerticalSolidList"/>
    <dgm:cxn modelId="{39D2836B-F105-40A2-9884-2BC483C44A4C}" type="presParOf" srcId="{E95CD551-F210-4F9D-9BE2-4633ACD8CCC9}" destId="{6B7A1A42-A12A-49C2-BFE0-E8B06EC0CD98}" srcOrd="1" destOrd="0" presId="urn:microsoft.com/office/officeart/2018/2/layout/IconVerticalSolidList"/>
    <dgm:cxn modelId="{5BE50827-C796-4B8C-8AB5-EEA09F8EECD1}" type="presParOf" srcId="{E95CD551-F210-4F9D-9BE2-4633ACD8CCC9}" destId="{6CC0C526-009F-40D3-9025-E4AE16F062DA}" srcOrd="2" destOrd="0" presId="urn:microsoft.com/office/officeart/2018/2/layout/IconVerticalSolidList"/>
    <dgm:cxn modelId="{8083A318-007F-4585-8C60-64C2E1462A51}" type="presParOf" srcId="{E95CD551-F210-4F9D-9BE2-4633ACD8CCC9}" destId="{9C8ADFDF-0DC7-45FD-BE9C-B706AFB1D955}" srcOrd="3" destOrd="0" presId="urn:microsoft.com/office/officeart/2018/2/layout/IconVerticalSolidList"/>
    <dgm:cxn modelId="{A128CB0F-09C8-43B2-A346-63267DE9740B}" type="presParOf" srcId="{A65FA92D-3DB7-4530-9234-E06136A39549}" destId="{C44DF19D-A662-4414-B9D3-C947584CAF69}" srcOrd="3" destOrd="0" presId="urn:microsoft.com/office/officeart/2018/2/layout/IconVerticalSolidList"/>
    <dgm:cxn modelId="{495B8551-C7E4-410E-B089-6F6B8B63AD48}" type="presParOf" srcId="{A65FA92D-3DB7-4530-9234-E06136A39549}" destId="{85959CD6-21C4-4698-B158-40C95FB69FFD}" srcOrd="4" destOrd="0" presId="urn:microsoft.com/office/officeart/2018/2/layout/IconVerticalSolidList"/>
    <dgm:cxn modelId="{E8124B7D-AA3A-4A33-815C-A283D0AB396C}" type="presParOf" srcId="{85959CD6-21C4-4698-B158-40C95FB69FFD}" destId="{B19FC221-5097-4B74-8008-45D75D4A6E88}" srcOrd="0" destOrd="0" presId="urn:microsoft.com/office/officeart/2018/2/layout/IconVerticalSolidList"/>
    <dgm:cxn modelId="{7F8D291C-4E9C-4C2D-A2D2-F347317E86A3}" type="presParOf" srcId="{85959CD6-21C4-4698-B158-40C95FB69FFD}" destId="{F5D4F20B-4950-4BDE-B13E-124F66707730}" srcOrd="1" destOrd="0" presId="urn:microsoft.com/office/officeart/2018/2/layout/IconVerticalSolidList"/>
    <dgm:cxn modelId="{7739D10A-02ED-4D8B-8E37-CD4B0F044C49}" type="presParOf" srcId="{85959CD6-21C4-4698-B158-40C95FB69FFD}" destId="{30D3E138-9CEF-47DF-95C0-5520A45CAD44}" srcOrd="2" destOrd="0" presId="urn:microsoft.com/office/officeart/2018/2/layout/IconVerticalSolidList"/>
    <dgm:cxn modelId="{2AD627AD-3E28-446D-AE85-30EF12DD44ED}" type="presParOf" srcId="{85959CD6-21C4-4698-B158-40C95FB69FFD}" destId="{486D62E3-234E-4CA9-8E2E-5927A06462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D6106F-5DB6-4737-9D6D-7FD093CE196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2576D08-1A84-48A4-9914-75CB02316D50}">
      <dgm:prSet/>
      <dgm:spPr/>
      <dgm:t>
        <a:bodyPr/>
        <a:lstStyle/>
        <a:p>
          <a:r>
            <a:rPr lang="en-US" b="0" i="0" baseline="0"/>
            <a:t>Role of synthetic data in machine learning</a:t>
          </a:r>
          <a:endParaRPr lang="en-US"/>
        </a:p>
      </dgm:t>
    </dgm:pt>
    <dgm:pt modelId="{0DBD854E-C92A-4605-BD05-5AA817C0D163}" type="parTrans" cxnId="{E7C671B8-74EA-42C0-B88B-CB5286E3D0AA}">
      <dgm:prSet/>
      <dgm:spPr/>
      <dgm:t>
        <a:bodyPr/>
        <a:lstStyle/>
        <a:p>
          <a:endParaRPr lang="en-US"/>
        </a:p>
      </dgm:t>
    </dgm:pt>
    <dgm:pt modelId="{2C3ECD7C-3E03-4019-869C-6E9F77BA5572}" type="sibTrans" cxnId="{E7C671B8-74EA-42C0-B88B-CB5286E3D0AA}">
      <dgm:prSet/>
      <dgm:spPr/>
      <dgm:t>
        <a:bodyPr/>
        <a:lstStyle/>
        <a:p>
          <a:endParaRPr lang="en-US"/>
        </a:p>
      </dgm:t>
    </dgm:pt>
    <dgm:pt modelId="{13B80576-99D4-4FD0-8B24-370AF8C20A03}">
      <dgm:prSet/>
      <dgm:spPr/>
      <dgm:t>
        <a:bodyPr/>
        <a:lstStyle/>
        <a:p>
          <a:r>
            <a:rPr lang="en-US" b="0" i="0" baseline="0"/>
            <a:t>Benefits of scalability, customizability, and lack of ethical/logistical constraints</a:t>
          </a:r>
          <a:endParaRPr lang="en-US"/>
        </a:p>
      </dgm:t>
    </dgm:pt>
    <dgm:pt modelId="{3016B69F-FF48-432D-A364-6C86D7ACB5E0}" type="parTrans" cxnId="{6EFB4435-0A0F-41E1-AD88-451FF4567408}">
      <dgm:prSet/>
      <dgm:spPr/>
      <dgm:t>
        <a:bodyPr/>
        <a:lstStyle/>
        <a:p>
          <a:endParaRPr lang="en-US"/>
        </a:p>
      </dgm:t>
    </dgm:pt>
    <dgm:pt modelId="{6805EA13-FC5C-439F-87AA-B151108DE055}" type="sibTrans" cxnId="{6EFB4435-0A0F-41E1-AD88-451FF4567408}">
      <dgm:prSet/>
      <dgm:spPr/>
      <dgm:t>
        <a:bodyPr/>
        <a:lstStyle/>
        <a:p>
          <a:endParaRPr lang="en-US"/>
        </a:p>
      </dgm:t>
    </dgm:pt>
    <dgm:pt modelId="{8D38E535-06F1-4BAF-81CA-7D13A94447A6}">
      <dgm:prSet/>
      <dgm:spPr/>
      <dgm:t>
        <a:bodyPr/>
        <a:lstStyle/>
        <a:p>
          <a:r>
            <a:rPr lang="en-US" b="0" i="0" baseline="0"/>
            <a:t>Use in developing robust algorithms </a:t>
          </a:r>
          <a:endParaRPr lang="en-US"/>
        </a:p>
      </dgm:t>
    </dgm:pt>
    <dgm:pt modelId="{EC18B679-F436-4ACA-9E52-44A937B3C63C}" type="parTrans" cxnId="{F6B9E04C-FFCB-4FB4-8EA9-5E4CBE54760F}">
      <dgm:prSet/>
      <dgm:spPr/>
      <dgm:t>
        <a:bodyPr/>
        <a:lstStyle/>
        <a:p>
          <a:endParaRPr lang="en-US"/>
        </a:p>
      </dgm:t>
    </dgm:pt>
    <dgm:pt modelId="{92C6A356-08FF-415A-BD86-BC248E24D0A9}" type="sibTrans" cxnId="{F6B9E04C-FFCB-4FB4-8EA9-5E4CBE54760F}">
      <dgm:prSet/>
      <dgm:spPr/>
      <dgm:t>
        <a:bodyPr/>
        <a:lstStyle/>
        <a:p>
          <a:endParaRPr lang="en-US"/>
        </a:p>
      </dgm:t>
    </dgm:pt>
    <dgm:pt modelId="{9FFBB4E8-F51C-4E78-8CCF-957080B52DDF}" type="pres">
      <dgm:prSet presAssocID="{C9D6106F-5DB6-4737-9D6D-7FD093CE1969}" presName="linear" presStyleCnt="0">
        <dgm:presLayoutVars>
          <dgm:animLvl val="lvl"/>
          <dgm:resizeHandles val="exact"/>
        </dgm:presLayoutVars>
      </dgm:prSet>
      <dgm:spPr/>
    </dgm:pt>
    <dgm:pt modelId="{85744174-28A1-41C3-856C-3A1A03480AC2}" type="pres">
      <dgm:prSet presAssocID="{62576D08-1A84-48A4-9914-75CB02316D5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D96926A-1EB9-44E8-8632-59F4D4F4AED4}" type="pres">
      <dgm:prSet presAssocID="{2C3ECD7C-3E03-4019-869C-6E9F77BA5572}" presName="spacer" presStyleCnt="0"/>
      <dgm:spPr/>
    </dgm:pt>
    <dgm:pt modelId="{0C23EFAB-A3C2-4F54-91F8-1FB1EAD8C0EC}" type="pres">
      <dgm:prSet presAssocID="{13B80576-99D4-4FD0-8B24-370AF8C20A0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014110A-5A82-4B27-B8A0-6EB8896FDE18}" type="pres">
      <dgm:prSet presAssocID="{6805EA13-FC5C-439F-87AA-B151108DE055}" presName="spacer" presStyleCnt="0"/>
      <dgm:spPr/>
    </dgm:pt>
    <dgm:pt modelId="{8754234F-0922-4175-B6C9-D64C9D247489}" type="pres">
      <dgm:prSet presAssocID="{8D38E535-06F1-4BAF-81CA-7D13A94447A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EFB4435-0A0F-41E1-AD88-451FF4567408}" srcId="{C9D6106F-5DB6-4737-9D6D-7FD093CE1969}" destId="{13B80576-99D4-4FD0-8B24-370AF8C20A03}" srcOrd="1" destOrd="0" parTransId="{3016B69F-FF48-432D-A364-6C86D7ACB5E0}" sibTransId="{6805EA13-FC5C-439F-87AA-B151108DE055}"/>
    <dgm:cxn modelId="{F6B9E04C-FFCB-4FB4-8EA9-5E4CBE54760F}" srcId="{C9D6106F-5DB6-4737-9D6D-7FD093CE1969}" destId="{8D38E535-06F1-4BAF-81CA-7D13A94447A6}" srcOrd="2" destOrd="0" parTransId="{EC18B679-F436-4ACA-9E52-44A937B3C63C}" sibTransId="{92C6A356-08FF-415A-BD86-BC248E24D0A9}"/>
    <dgm:cxn modelId="{715CA58E-DF5E-400D-BD39-6A3CC76869D4}" type="presOf" srcId="{13B80576-99D4-4FD0-8B24-370AF8C20A03}" destId="{0C23EFAB-A3C2-4F54-91F8-1FB1EAD8C0EC}" srcOrd="0" destOrd="0" presId="urn:microsoft.com/office/officeart/2005/8/layout/vList2"/>
    <dgm:cxn modelId="{E850C8A2-2414-4F03-96F8-C54DFB83A0BF}" type="presOf" srcId="{8D38E535-06F1-4BAF-81CA-7D13A94447A6}" destId="{8754234F-0922-4175-B6C9-D64C9D247489}" srcOrd="0" destOrd="0" presId="urn:microsoft.com/office/officeart/2005/8/layout/vList2"/>
    <dgm:cxn modelId="{0B9EA6A3-146B-452C-B8FC-339C79D0B9E0}" type="presOf" srcId="{C9D6106F-5DB6-4737-9D6D-7FD093CE1969}" destId="{9FFBB4E8-F51C-4E78-8CCF-957080B52DDF}" srcOrd="0" destOrd="0" presId="urn:microsoft.com/office/officeart/2005/8/layout/vList2"/>
    <dgm:cxn modelId="{E7C671B8-74EA-42C0-B88B-CB5286E3D0AA}" srcId="{C9D6106F-5DB6-4737-9D6D-7FD093CE1969}" destId="{62576D08-1A84-48A4-9914-75CB02316D50}" srcOrd="0" destOrd="0" parTransId="{0DBD854E-C92A-4605-BD05-5AA817C0D163}" sibTransId="{2C3ECD7C-3E03-4019-869C-6E9F77BA5572}"/>
    <dgm:cxn modelId="{F8D79CDF-9BEE-4E81-BE55-8E49FEE077FC}" type="presOf" srcId="{62576D08-1A84-48A4-9914-75CB02316D50}" destId="{85744174-28A1-41C3-856C-3A1A03480AC2}" srcOrd="0" destOrd="0" presId="urn:microsoft.com/office/officeart/2005/8/layout/vList2"/>
    <dgm:cxn modelId="{159F2E4B-6D60-4227-8C84-71BFC5E55D8D}" type="presParOf" srcId="{9FFBB4E8-F51C-4E78-8CCF-957080B52DDF}" destId="{85744174-28A1-41C3-856C-3A1A03480AC2}" srcOrd="0" destOrd="0" presId="urn:microsoft.com/office/officeart/2005/8/layout/vList2"/>
    <dgm:cxn modelId="{7C08D334-5BDA-46C0-A1C3-940C0C7BEC3E}" type="presParOf" srcId="{9FFBB4E8-F51C-4E78-8CCF-957080B52DDF}" destId="{BD96926A-1EB9-44E8-8632-59F4D4F4AED4}" srcOrd="1" destOrd="0" presId="urn:microsoft.com/office/officeart/2005/8/layout/vList2"/>
    <dgm:cxn modelId="{72C4BC62-0D8D-4184-9AD7-A9E69AC4510E}" type="presParOf" srcId="{9FFBB4E8-F51C-4E78-8CCF-957080B52DDF}" destId="{0C23EFAB-A3C2-4F54-91F8-1FB1EAD8C0EC}" srcOrd="2" destOrd="0" presId="urn:microsoft.com/office/officeart/2005/8/layout/vList2"/>
    <dgm:cxn modelId="{868EA00B-5EE1-47B9-8BFC-0D4BEE2F57F3}" type="presParOf" srcId="{9FFBB4E8-F51C-4E78-8CCF-957080B52DDF}" destId="{6014110A-5A82-4B27-B8A0-6EB8896FDE18}" srcOrd="3" destOrd="0" presId="urn:microsoft.com/office/officeart/2005/8/layout/vList2"/>
    <dgm:cxn modelId="{DF935A8D-1FF7-41BE-ABB1-4D9835D41CF1}" type="presParOf" srcId="{9FFBB4E8-F51C-4E78-8CCF-957080B52DDF}" destId="{8754234F-0922-4175-B6C9-D64C9D24748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420A6F8-292F-4E0A-9CA5-368935DB63C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44CE1E8-54BA-418F-A8A6-1667DD21F18B}">
      <dgm:prSet/>
      <dgm:spPr/>
      <dgm:t>
        <a:bodyPr/>
        <a:lstStyle/>
        <a:p>
          <a:r>
            <a:rPr lang="en-US" b="0" i="0" baseline="0"/>
            <a:t>Enhancing Surgical Precision</a:t>
          </a:r>
          <a:endParaRPr lang="en-US"/>
        </a:p>
      </dgm:t>
    </dgm:pt>
    <dgm:pt modelId="{54E49405-BDB3-4061-B928-478A63031E41}" type="parTrans" cxnId="{2CF9C6A2-5BB0-46CE-BA5E-BA3AE86C6367}">
      <dgm:prSet/>
      <dgm:spPr/>
      <dgm:t>
        <a:bodyPr/>
        <a:lstStyle/>
        <a:p>
          <a:endParaRPr lang="en-US"/>
        </a:p>
      </dgm:t>
    </dgm:pt>
    <dgm:pt modelId="{FCAA1D9E-7923-4715-B7D9-D254DB5E62A5}" type="sibTrans" cxnId="{2CF9C6A2-5BB0-46CE-BA5E-BA3AE86C6367}">
      <dgm:prSet/>
      <dgm:spPr/>
      <dgm:t>
        <a:bodyPr/>
        <a:lstStyle/>
        <a:p>
          <a:endParaRPr lang="en-US"/>
        </a:p>
      </dgm:t>
    </dgm:pt>
    <dgm:pt modelId="{C996F370-155B-4142-B57F-BA2C6FD65AE2}">
      <dgm:prSet/>
      <dgm:spPr/>
      <dgm:t>
        <a:bodyPr/>
        <a:lstStyle/>
        <a:p>
          <a:r>
            <a:rPr lang="en-US" b="0" i="0" baseline="0"/>
            <a:t>Reducing Complications</a:t>
          </a:r>
          <a:endParaRPr lang="en-US"/>
        </a:p>
      </dgm:t>
    </dgm:pt>
    <dgm:pt modelId="{6E839E12-A068-4C45-AE8C-7531EAA19CE2}" type="parTrans" cxnId="{0BC08D6C-DA0E-4332-BA70-D8445FB5E5A6}">
      <dgm:prSet/>
      <dgm:spPr/>
      <dgm:t>
        <a:bodyPr/>
        <a:lstStyle/>
        <a:p>
          <a:endParaRPr lang="en-US"/>
        </a:p>
      </dgm:t>
    </dgm:pt>
    <dgm:pt modelId="{77BBF5FA-FF65-47D2-9760-48DF8907F9A3}" type="sibTrans" cxnId="{0BC08D6C-DA0E-4332-BA70-D8445FB5E5A6}">
      <dgm:prSet/>
      <dgm:spPr/>
      <dgm:t>
        <a:bodyPr/>
        <a:lstStyle/>
        <a:p>
          <a:endParaRPr lang="en-US"/>
        </a:p>
      </dgm:t>
    </dgm:pt>
    <dgm:pt modelId="{1D5D17A0-65B6-4C16-B64F-0EE4B73C720A}">
      <dgm:prSet/>
      <dgm:spPr/>
      <dgm:t>
        <a:bodyPr/>
        <a:lstStyle/>
        <a:p>
          <a:r>
            <a:rPr lang="en-US" b="0" i="0" baseline="0"/>
            <a:t>Technological Advancement </a:t>
          </a:r>
          <a:endParaRPr lang="en-US"/>
        </a:p>
      </dgm:t>
    </dgm:pt>
    <dgm:pt modelId="{7431110B-B858-4E53-8D83-1E406510911C}" type="parTrans" cxnId="{CF720647-1FE2-49AD-B6A0-800AB4A60FD9}">
      <dgm:prSet/>
      <dgm:spPr/>
      <dgm:t>
        <a:bodyPr/>
        <a:lstStyle/>
        <a:p>
          <a:endParaRPr lang="en-US"/>
        </a:p>
      </dgm:t>
    </dgm:pt>
    <dgm:pt modelId="{8DB7123B-BDD4-45EC-BEA8-5C2B3F722195}" type="sibTrans" cxnId="{CF720647-1FE2-49AD-B6A0-800AB4A60FD9}">
      <dgm:prSet/>
      <dgm:spPr/>
      <dgm:t>
        <a:bodyPr/>
        <a:lstStyle/>
        <a:p>
          <a:endParaRPr lang="en-US"/>
        </a:p>
      </dgm:t>
    </dgm:pt>
    <dgm:pt modelId="{13F8A0F2-BA76-4C12-A2A2-C8D25BA1329E}" type="pres">
      <dgm:prSet presAssocID="{8420A6F8-292F-4E0A-9CA5-368935DB63C5}" presName="root" presStyleCnt="0">
        <dgm:presLayoutVars>
          <dgm:dir/>
          <dgm:resizeHandles val="exact"/>
        </dgm:presLayoutVars>
      </dgm:prSet>
      <dgm:spPr/>
    </dgm:pt>
    <dgm:pt modelId="{4D929F6D-C50F-4E28-BE30-FBC771A404A5}" type="pres">
      <dgm:prSet presAssocID="{D44CE1E8-54BA-418F-A8A6-1667DD21F18B}" presName="compNode" presStyleCnt="0"/>
      <dgm:spPr/>
    </dgm:pt>
    <dgm:pt modelId="{4F322265-8509-4894-933B-1D82734B7648}" type="pres">
      <dgm:prSet presAssocID="{D44CE1E8-54BA-418F-A8A6-1667DD21F18B}" presName="bgRect" presStyleLbl="bgShp" presStyleIdx="0" presStyleCnt="3"/>
      <dgm:spPr/>
    </dgm:pt>
    <dgm:pt modelId="{83524F5D-BBF4-427B-BA46-CA39F87FAC19}" type="pres">
      <dgm:prSet presAssocID="{D44CE1E8-54BA-418F-A8A6-1667DD21F1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6037E52-B49E-457D-A426-25BC6DBC8917}" type="pres">
      <dgm:prSet presAssocID="{D44CE1E8-54BA-418F-A8A6-1667DD21F18B}" presName="spaceRect" presStyleCnt="0"/>
      <dgm:spPr/>
    </dgm:pt>
    <dgm:pt modelId="{FC5B6842-E524-488C-8DE6-C8A4F9CF18DA}" type="pres">
      <dgm:prSet presAssocID="{D44CE1E8-54BA-418F-A8A6-1667DD21F18B}" presName="parTx" presStyleLbl="revTx" presStyleIdx="0" presStyleCnt="3">
        <dgm:presLayoutVars>
          <dgm:chMax val="0"/>
          <dgm:chPref val="0"/>
        </dgm:presLayoutVars>
      </dgm:prSet>
      <dgm:spPr/>
    </dgm:pt>
    <dgm:pt modelId="{0006F27F-5826-41B2-B039-B5C0F1218D1B}" type="pres">
      <dgm:prSet presAssocID="{FCAA1D9E-7923-4715-B7D9-D254DB5E62A5}" presName="sibTrans" presStyleCnt="0"/>
      <dgm:spPr/>
    </dgm:pt>
    <dgm:pt modelId="{3DD19578-73AF-4C61-8EB8-E14D25152496}" type="pres">
      <dgm:prSet presAssocID="{C996F370-155B-4142-B57F-BA2C6FD65AE2}" presName="compNode" presStyleCnt="0"/>
      <dgm:spPr/>
    </dgm:pt>
    <dgm:pt modelId="{201D3B0A-571C-453A-A544-C522F34954BE}" type="pres">
      <dgm:prSet presAssocID="{C996F370-155B-4142-B57F-BA2C6FD65AE2}" presName="bgRect" presStyleLbl="bgShp" presStyleIdx="1" presStyleCnt="3"/>
      <dgm:spPr/>
    </dgm:pt>
    <dgm:pt modelId="{D80C5729-7003-43B4-9D0D-7A04838C4C52}" type="pres">
      <dgm:prSet presAssocID="{C996F370-155B-4142-B57F-BA2C6FD65AE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6404040C-08C4-4FB9-A0CC-E1D8A8012E2D}" type="pres">
      <dgm:prSet presAssocID="{C996F370-155B-4142-B57F-BA2C6FD65AE2}" presName="spaceRect" presStyleCnt="0"/>
      <dgm:spPr/>
    </dgm:pt>
    <dgm:pt modelId="{091EC05C-E074-43B9-A29E-EC4ED818EEE0}" type="pres">
      <dgm:prSet presAssocID="{C996F370-155B-4142-B57F-BA2C6FD65AE2}" presName="parTx" presStyleLbl="revTx" presStyleIdx="1" presStyleCnt="3">
        <dgm:presLayoutVars>
          <dgm:chMax val="0"/>
          <dgm:chPref val="0"/>
        </dgm:presLayoutVars>
      </dgm:prSet>
      <dgm:spPr/>
    </dgm:pt>
    <dgm:pt modelId="{E6C55492-6462-4E7B-8BDF-F3F4C774346A}" type="pres">
      <dgm:prSet presAssocID="{77BBF5FA-FF65-47D2-9760-48DF8907F9A3}" presName="sibTrans" presStyleCnt="0"/>
      <dgm:spPr/>
    </dgm:pt>
    <dgm:pt modelId="{FEAE287D-ECAD-462B-B6CE-2E7E02F87909}" type="pres">
      <dgm:prSet presAssocID="{1D5D17A0-65B6-4C16-B64F-0EE4B73C720A}" presName="compNode" presStyleCnt="0"/>
      <dgm:spPr/>
    </dgm:pt>
    <dgm:pt modelId="{79CCC5E4-9C1D-4313-B2AA-01319DDA7097}" type="pres">
      <dgm:prSet presAssocID="{1D5D17A0-65B6-4C16-B64F-0EE4B73C720A}" presName="bgRect" presStyleLbl="bgShp" presStyleIdx="2" presStyleCnt="3"/>
      <dgm:spPr/>
    </dgm:pt>
    <dgm:pt modelId="{3FDE4BE6-6D73-4A90-85CC-BFF26CBB2EE6}" type="pres">
      <dgm:prSet presAssocID="{1D5D17A0-65B6-4C16-B64F-0EE4B73C720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AAFF18B-69F3-4088-B428-B3A6B38ECE4B}" type="pres">
      <dgm:prSet presAssocID="{1D5D17A0-65B6-4C16-B64F-0EE4B73C720A}" presName="spaceRect" presStyleCnt="0"/>
      <dgm:spPr/>
    </dgm:pt>
    <dgm:pt modelId="{89A409E3-AD7F-444D-9FCE-1E8BBDE4192A}" type="pres">
      <dgm:prSet presAssocID="{1D5D17A0-65B6-4C16-B64F-0EE4B73C720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974B632-71F6-4370-B0FD-ADA12094BBD7}" type="presOf" srcId="{1D5D17A0-65B6-4C16-B64F-0EE4B73C720A}" destId="{89A409E3-AD7F-444D-9FCE-1E8BBDE4192A}" srcOrd="0" destOrd="0" presId="urn:microsoft.com/office/officeart/2018/2/layout/IconVerticalSolidList"/>
    <dgm:cxn modelId="{CF720647-1FE2-49AD-B6A0-800AB4A60FD9}" srcId="{8420A6F8-292F-4E0A-9CA5-368935DB63C5}" destId="{1D5D17A0-65B6-4C16-B64F-0EE4B73C720A}" srcOrd="2" destOrd="0" parTransId="{7431110B-B858-4E53-8D83-1E406510911C}" sibTransId="{8DB7123B-BDD4-45EC-BEA8-5C2B3F722195}"/>
    <dgm:cxn modelId="{0BC08D6C-DA0E-4332-BA70-D8445FB5E5A6}" srcId="{8420A6F8-292F-4E0A-9CA5-368935DB63C5}" destId="{C996F370-155B-4142-B57F-BA2C6FD65AE2}" srcOrd="1" destOrd="0" parTransId="{6E839E12-A068-4C45-AE8C-7531EAA19CE2}" sibTransId="{77BBF5FA-FF65-47D2-9760-48DF8907F9A3}"/>
    <dgm:cxn modelId="{2CF9C6A2-5BB0-46CE-BA5E-BA3AE86C6367}" srcId="{8420A6F8-292F-4E0A-9CA5-368935DB63C5}" destId="{D44CE1E8-54BA-418F-A8A6-1667DD21F18B}" srcOrd="0" destOrd="0" parTransId="{54E49405-BDB3-4061-B928-478A63031E41}" sibTransId="{FCAA1D9E-7923-4715-B7D9-D254DB5E62A5}"/>
    <dgm:cxn modelId="{04D5B0CF-F9E7-40D7-B46A-312651567AAE}" type="presOf" srcId="{8420A6F8-292F-4E0A-9CA5-368935DB63C5}" destId="{13F8A0F2-BA76-4C12-A2A2-C8D25BA1329E}" srcOrd="0" destOrd="0" presId="urn:microsoft.com/office/officeart/2018/2/layout/IconVerticalSolidList"/>
    <dgm:cxn modelId="{A986ABD4-EE7F-4A10-98B9-3476D3CB6B0D}" type="presOf" srcId="{D44CE1E8-54BA-418F-A8A6-1667DD21F18B}" destId="{FC5B6842-E524-488C-8DE6-C8A4F9CF18DA}" srcOrd="0" destOrd="0" presId="urn:microsoft.com/office/officeart/2018/2/layout/IconVerticalSolidList"/>
    <dgm:cxn modelId="{9886A4E5-A0C2-4D62-B192-DE26EF65DC87}" type="presOf" srcId="{C996F370-155B-4142-B57F-BA2C6FD65AE2}" destId="{091EC05C-E074-43B9-A29E-EC4ED818EEE0}" srcOrd="0" destOrd="0" presId="urn:microsoft.com/office/officeart/2018/2/layout/IconVerticalSolidList"/>
    <dgm:cxn modelId="{51114489-7AFB-40D1-BE2F-BCECF4E49172}" type="presParOf" srcId="{13F8A0F2-BA76-4C12-A2A2-C8D25BA1329E}" destId="{4D929F6D-C50F-4E28-BE30-FBC771A404A5}" srcOrd="0" destOrd="0" presId="urn:microsoft.com/office/officeart/2018/2/layout/IconVerticalSolidList"/>
    <dgm:cxn modelId="{FC49A5C1-D216-4E11-82E8-85B094626405}" type="presParOf" srcId="{4D929F6D-C50F-4E28-BE30-FBC771A404A5}" destId="{4F322265-8509-4894-933B-1D82734B7648}" srcOrd="0" destOrd="0" presId="urn:microsoft.com/office/officeart/2018/2/layout/IconVerticalSolidList"/>
    <dgm:cxn modelId="{7BC65B6D-F5E2-4E7D-ADD5-CBFA3D631B85}" type="presParOf" srcId="{4D929F6D-C50F-4E28-BE30-FBC771A404A5}" destId="{83524F5D-BBF4-427B-BA46-CA39F87FAC19}" srcOrd="1" destOrd="0" presId="urn:microsoft.com/office/officeart/2018/2/layout/IconVerticalSolidList"/>
    <dgm:cxn modelId="{B2A9A41F-8B6F-4951-86C5-137020B6C1F3}" type="presParOf" srcId="{4D929F6D-C50F-4E28-BE30-FBC771A404A5}" destId="{F6037E52-B49E-457D-A426-25BC6DBC8917}" srcOrd="2" destOrd="0" presId="urn:microsoft.com/office/officeart/2018/2/layout/IconVerticalSolidList"/>
    <dgm:cxn modelId="{7B3311A5-7883-450E-9BDD-40D400DAC4C7}" type="presParOf" srcId="{4D929F6D-C50F-4E28-BE30-FBC771A404A5}" destId="{FC5B6842-E524-488C-8DE6-C8A4F9CF18DA}" srcOrd="3" destOrd="0" presId="urn:microsoft.com/office/officeart/2018/2/layout/IconVerticalSolidList"/>
    <dgm:cxn modelId="{A63B1275-5A72-49A9-A4D9-4B0CA8B0F35D}" type="presParOf" srcId="{13F8A0F2-BA76-4C12-A2A2-C8D25BA1329E}" destId="{0006F27F-5826-41B2-B039-B5C0F1218D1B}" srcOrd="1" destOrd="0" presId="urn:microsoft.com/office/officeart/2018/2/layout/IconVerticalSolidList"/>
    <dgm:cxn modelId="{A544A68D-1BAC-4D61-91F1-DCAB5571FCED}" type="presParOf" srcId="{13F8A0F2-BA76-4C12-A2A2-C8D25BA1329E}" destId="{3DD19578-73AF-4C61-8EB8-E14D25152496}" srcOrd="2" destOrd="0" presId="urn:microsoft.com/office/officeart/2018/2/layout/IconVerticalSolidList"/>
    <dgm:cxn modelId="{DF6C6F5D-F1A2-4A0F-8A2E-DE0B3F9112B4}" type="presParOf" srcId="{3DD19578-73AF-4C61-8EB8-E14D25152496}" destId="{201D3B0A-571C-453A-A544-C522F34954BE}" srcOrd="0" destOrd="0" presId="urn:microsoft.com/office/officeart/2018/2/layout/IconVerticalSolidList"/>
    <dgm:cxn modelId="{2CFD40A7-2151-4F87-A3E1-FC7E9F14F1F7}" type="presParOf" srcId="{3DD19578-73AF-4C61-8EB8-E14D25152496}" destId="{D80C5729-7003-43B4-9D0D-7A04838C4C52}" srcOrd="1" destOrd="0" presId="urn:microsoft.com/office/officeart/2018/2/layout/IconVerticalSolidList"/>
    <dgm:cxn modelId="{44C33B5C-8EA6-4954-9DBC-1996D87F2973}" type="presParOf" srcId="{3DD19578-73AF-4C61-8EB8-E14D25152496}" destId="{6404040C-08C4-4FB9-A0CC-E1D8A8012E2D}" srcOrd="2" destOrd="0" presId="urn:microsoft.com/office/officeart/2018/2/layout/IconVerticalSolidList"/>
    <dgm:cxn modelId="{D7093682-A7E6-4153-A7FB-DDF7E8269814}" type="presParOf" srcId="{3DD19578-73AF-4C61-8EB8-E14D25152496}" destId="{091EC05C-E074-43B9-A29E-EC4ED818EEE0}" srcOrd="3" destOrd="0" presId="urn:microsoft.com/office/officeart/2018/2/layout/IconVerticalSolidList"/>
    <dgm:cxn modelId="{323E9123-BB9D-4674-A14C-DEB4DDE5D08C}" type="presParOf" srcId="{13F8A0F2-BA76-4C12-A2A2-C8D25BA1329E}" destId="{E6C55492-6462-4E7B-8BDF-F3F4C774346A}" srcOrd="3" destOrd="0" presId="urn:microsoft.com/office/officeart/2018/2/layout/IconVerticalSolidList"/>
    <dgm:cxn modelId="{B4E053A5-199F-441D-835D-8A1DC718BED2}" type="presParOf" srcId="{13F8A0F2-BA76-4C12-A2A2-C8D25BA1329E}" destId="{FEAE287D-ECAD-462B-B6CE-2E7E02F87909}" srcOrd="4" destOrd="0" presId="urn:microsoft.com/office/officeart/2018/2/layout/IconVerticalSolidList"/>
    <dgm:cxn modelId="{22BE54C1-CB65-4D90-9321-0DBF403D5897}" type="presParOf" srcId="{FEAE287D-ECAD-462B-B6CE-2E7E02F87909}" destId="{79CCC5E4-9C1D-4313-B2AA-01319DDA7097}" srcOrd="0" destOrd="0" presId="urn:microsoft.com/office/officeart/2018/2/layout/IconVerticalSolidList"/>
    <dgm:cxn modelId="{13CD1C5E-189F-434B-B523-D6B559FF8A28}" type="presParOf" srcId="{FEAE287D-ECAD-462B-B6CE-2E7E02F87909}" destId="{3FDE4BE6-6D73-4A90-85CC-BFF26CBB2EE6}" srcOrd="1" destOrd="0" presId="urn:microsoft.com/office/officeart/2018/2/layout/IconVerticalSolidList"/>
    <dgm:cxn modelId="{BC12EA62-D522-4A50-B453-802DBB5DAB3A}" type="presParOf" srcId="{FEAE287D-ECAD-462B-B6CE-2E7E02F87909}" destId="{AAAFF18B-69F3-4088-B428-B3A6B38ECE4B}" srcOrd="2" destOrd="0" presId="urn:microsoft.com/office/officeart/2018/2/layout/IconVerticalSolidList"/>
    <dgm:cxn modelId="{A20F9402-BCF2-4437-99E3-B014B25B855D}" type="presParOf" srcId="{FEAE287D-ECAD-462B-B6CE-2E7E02F87909}" destId="{89A409E3-AD7F-444D-9FCE-1E8BBDE419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005730-4C32-4383-99A3-0452C2C7905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D1D78A1-AAF3-408F-9370-61383CF3D233}">
      <dgm:prSet/>
      <dgm:spPr/>
      <dgm:t>
        <a:bodyPr/>
        <a:lstStyle/>
        <a:p>
          <a:r>
            <a:rPr lang="en-US" b="0" i="0" baseline="0"/>
            <a:t>High-Resolution Anatomical Models</a:t>
          </a:r>
          <a:endParaRPr lang="en-US"/>
        </a:p>
      </dgm:t>
    </dgm:pt>
    <dgm:pt modelId="{74C9778A-3633-4150-80BB-CE761F5346D6}" type="parTrans" cxnId="{2998F511-5D98-4C37-8F29-62455908E236}">
      <dgm:prSet/>
      <dgm:spPr/>
      <dgm:t>
        <a:bodyPr/>
        <a:lstStyle/>
        <a:p>
          <a:endParaRPr lang="en-US"/>
        </a:p>
      </dgm:t>
    </dgm:pt>
    <dgm:pt modelId="{AE4BC22D-7F63-4DB8-ADCC-B13BD8092C74}" type="sibTrans" cxnId="{2998F511-5D98-4C37-8F29-62455908E236}">
      <dgm:prSet/>
      <dgm:spPr/>
      <dgm:t>
        <a:bodyPr/>
        <a:lstStyle/>
        <a:p>
          <a:endParaRPr lang="en-US"/>
        </a:p>
      </dgm:t>
    </dgm:pt>
    <dgm:pt modelId="{83D0E65B-F463-495A-97B5-9A80A5F874DC}">
      <dgm:prSet/>
      <dgm:spPr/>
      <dgm:t>
        <a:bodyPr/>
        <a:lstStyle/>
        <a:p>
          <a:r>
            <a:rPr lang="en-US" b="0" i="0" baseline="0"/>
            <a:t>Dynamic Simulation Environment</a:t>
          </a:r>
          <a:endParaRPr lang="en-US"/>
        </a:p>
      </dgm:t>
    </dgm:pt>
    <dgm:pt modelId="{FFF2ED95-10BA-4A37-8077-6082CA235B02}" type="parTrans" cxnId="{C84A8665-DCA6-4927-A57A-070DE644B70F}">
      <dgm:prSet/>
      <dgm:spPr/>
      <dgm:t>
        <a:bodyPr/>
        <a:lstStyle/>
        <a:p>
          <a:endParaRPr lang="en-US"/>
        </a:p>
      </dgm:t>
    </dgm:pt>
    <dgm:pt modelId="{4AB4CC6E-CA90-4E66-9CBA-E64EF05DDC62}" type="sibTrans" cxnId="{C84A8665-DCA6-4927-A57A-070DE644B70F}">
      <dgm:prSet/>
      <dgm:spPr/>
      <dgm:t>
        <a:bodyPr/>
        <a:lstStyle/>
        <a:p>
          <a:endParaRPr lang="en-US"/>
        </a:p>
      </dgm:t>
    </dgm:pt>
    <dgm:pt modelId="{C40F1716-8737-4844-BB72-4F9DD7407099}">
      <dgm:prSet/>
      <dgm:spPr/>
      <dgm:t>
        <a:bodyPr/>
        <a:lstStyle/>
        <a:p>
          <a:r>
            <a:rPr lang="en-US" b="0" i="0" baseline="0"/>
            <a:t>Automated Data Annotation</a:t>
          </a:r>
          <a:endParaRPr lang="en-US"/>
        </a:p>
      </dgm:t>
    </dgm:pt>
    <dgm:pt modelId="{3BEB0A01-05FA-4FA5-8F58-F027A0F70DB7}" type="parTrans" cxnId="{01314767-90F9-425E-A5D1-F681C10944A5}">
      <dgm:prSet/>
      <dgm:spPr/>
      <dgm:t>
        <a:bodyPr/>
        <a:lstStyle/>
        <a:p>
          <a:endParaRPr lang="en-US"/>
        </a:p>
      </dgm:t>
    </dgm:pt>
    <dgm:pt modelId="{E520D485-4531-4D69-AD08-494964864EDA}" type="sibTrans" cxnId="{01314767-90F9-425E-A5D1-F681C10944A5}">
      <dgm:prSet/>
      <dgm:spPr/>
      <dgm:t>
        <a:bodyPr/>
        <a:lstStyle/>
        <a:p>
          <a:endParaRPr lang="en-US"/>
        </a:p>
      </dgm:t>
    </dgm:pt>
    <dgm:pt modelId="{BC48F5B5-9A93-4C81-B9FE-43CED1C136C2}">
      <dgm:prSet/>
      <dgm:spPr/>
      <dgm:t>
        <a:bodyPr/>
        <a:lstStyle/>
        <a:p>
          <a:r>
            <a:rPr lang="en-US" b="0" i="0" baseline="0"/>
            <a:t>Cinematic Visual Effects </a:t>
          </a:r>
          <a:endParaRPr lang="en-US"/>
        </a:p>
      </dgm:t>
    </dgm:pt>
    <dgm:pt modelId="{1DCB0D66-AE28-4942-97BE-9DEBC52A4AFC}" type="parTrans" cxnId="{6E028578-CE0B-43BB-B43E-82F5E2DCFE32}">
      <dgm:prSet/>
      <dgm:spPr/>
      <dgm:t>
        <a:bodyPr/>
        <a:lstStyle/>
        <a:p>
          <a:endParaRPr lang="en-US"/>
        </a:p>
      </dgm:t>
    </dgm:pt>
    <dgm:pt modelId="{3BDC0B67-D793-45A5-AA0D-81FC2E01E7DB}" type="sibTrans" cxnId="{6E028578-CE0B-43BB-B43E-82F5E2DCFE32}">
      <dgm:prSet/>
      <dgm:spPr/>
      <dgm:t>
        <a:bodyPr/>
        <a:lstStyle/>
        <a:p>
          <a:endParaRPr lang="en-US"/>
        </a:p>
      </dgm:t>
    </dgm:pt>
    <dgm:pt modelId="{AA64D295-2414-4672-959F-35D092C02066}" type="pres">
      <dgm:prSet presAssocID="{BC005730-4C32-4383-99A3-0452C2C79050}" presName="linear" presStyleCnt="0">
        <dgm:presLayoutVars>
          <dgm:animLvl val="lvl"/>
          <dgm:resizeHandles val="exact"/>
        </dgm:presLayoutVars>
      </dgm:prSet>
      <dgm:spPr/>
    </dgm:pt>
    <dgm:pt modelId="{920D2399-0D63-433D-BC74-9440626B8CBF}" type="pres">
      <dgm:prSet presAssocID="{6D1D78A1-AAF3-408F-9370-61383CF3D23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CE62EC4-2B1D-4618-B4E1-6DA8257F69F5}" type="pres">
      <dgm:prSet presAssocID="{AE4BC22D-7F63-4DB8-ADCC-B13BD8092C74}" presName="spacer" presStyleCnt="0"/>
      <dgm:spPr/>
    </dgm:pt>
    <dgm:pt modelId="{B2842B7C-93D0-4F21-A613-CBC11884585C}" type="pres">
      <dgm:prSet presAssocID="{83D0E65B-F463-495A-97B5-9A80A5F874D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3B4FC61-A665-42B8-A057-2498414E7047}" type="pres">
      <dgm:prSet presAssocID="{4AB4CC6E-CA90-4E66-9CBA-E64EF05DDC62}" presName="spacer" presStyleCnt="0"/>
      <dgm:spPr/>
    </dgm:pt>
    <dgm:pt modelId="{99D965F4-0370-42BE-9599-684452011F89}" type="pres">
      <dgm:prSet presAssocID="{C40F1716-8737-4844-BB72-4F9DD740709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B5D5BAF-81C6-46F4-99E1-0985FD776F16}" type="pres">
      <dgm:prSet presAssocID="{E520D485-4531-4D69-AD08-494964864EDA}" presName="spacer" presStyleCnt="0"/>
      <dgm:spPr/>
    </dgm:pt>
    <dgm:pt modelId="{BD77CCE0-57D5-47CA-9010-B1EB39783434}" type="pres">
      <dgm:prSet presAssocID="{BC48F5B5-9A93-4C81-B9FE-43CED1C136C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6647906-B259-496B-A6AF-17F096C3DEBD}" type="presOf" srcId="{6D1D78A1-AAF3-408F-9370-61383CF3D233}" destId="{920D2399-0D63-433D-BC74-9440626B8CBF}" srcOrd="0" destOrd="0" presId="urn:microsoft.com/office/officeart/2005/8/layout/vList2"/>
    <dgm:cxn modelId="{2DE1590C-B194-4EC3-975C-1E6545AD2645}" type="presOf" srcId="{BC48F5B5-9A93-4C81-B9FE-43CED1C136C2}" destId="{BD77CCE0-57D5-47CA-9010-B1EB39783434}" srcOrd="0" destOrd="0" presId="urn:microsoft.com/office/officeart/2005/8/layout/vList2"/>
    <dgm:cxn modelId="{2998F511-5D98-4C37-8F29-62455908E236}" srcId="{BC005730-4C32-4383-99A3-0452C2C79050}" destId="{6D1D78A1-AAF3-408F-9370-61383CF3D233}" srcOrd="0" destOrd="0" parTransId="{74C9778A-3633-4150-80BB-CE761F5346D6}" sibTransId="{AE4BC22D-7F63-4DB8-ADCC-B13BD8092C74}"/>
    <dgm:cxn modelId="{2844383E-BC14-4949-A83D-2D11FC232D70}" type="presOf" srcId="{83D0E65B-F463-495A-97B5-9A80A5F874DC}" destId="{B2842B7C-93D0-4F21-A613-CBC11884585C}" srcOrd="0" destOrd="0" presId="urn:microsoft.com/office/officeart/2005/8/layout/vList2"/>
    <dgm:cxn modelId="{C84A8665-DCA6-4927-A57A-070DE644B70F}" srcId="{BC005730-4C32-4383-99A3-0452C2C79050}" destId="{83D0E65B-F463-495A-97B5-9A80A5F874DC}" srcOrd="1" destOrd="0" parTransId="{FFF2ED95-10BA-4A37-8077-6082CA235B02}" sibTransId="{4AB4CC6E-CA90-4E66-9CBA-E64EF05DDC62}"/>
    <dgm:cxn modelId="{01314767-90F9-425E-A5D1-F681C10944A5}" srcId="{BC005730-4C32-4383-99A3-0452C2C79050}" destId="{C40F1716-8737-4844-BB72-4F9DD7407099}" srcOrd="2" destOrd="0" parTransId="{3BEB0A01-05FA-4FA5-8F58-F027A0F70DB7}" sibTransId="{E520D485-4531-4D69-AD08-494964864EDA}"/>
    <dgm:cxn modelId="{6E028578-CE0B-43BB-B43E-82F5E2DCFE32}" srcId="{BC005730-4C32-4383-99A3-0452C2C79050}" destId="{BC48F5B5-9A93-4C81-B9FE-43CED1C136C2}" srcOrd="3" destOrd="0" parTransId="{1DCB0D66-AE28-4942-97BE-9DEBC52A4AFC}" sibTransId="{3BDC0B67-D793-45A5-AA0D-81FC2E01E7DB}"/>
    <dgm:cxn modelId="{63F56F7F-443B-4097-B6E0-13A7AD532979}" type="presOf" srcId="{C40F1716-8737-4844-BB72-4F9DD7407099}" destId="{99D965F4-0370-42BE-9599-684452011F89}" srcOrd="0" destOrd="0" presId="urn:microsoft.com/office/officeart/2005/8/layout/vList2"/>
    <dgm:cxn modelId="{B1875DA3-50E8-44B3-B726-495054A45C01}" type="presOf" srcId="{BC005730-4C32-4383-99A3-0452C2C79050}" destId="{AA64D295-2414-4672-959F-35D092C02066}" srcOrd="0" destOrd="0" presId="urn:microsoft.com/office/officeart/2005/8/layout/vList2"/>
    <dgm:cxn modelId="{19762F18-BB89-4ACE-B274-0DD75F670551}" type="presParOf" srcId="{AA64D295-2414-4672-959F-35D092C02066}" destId="{920D2399-0D63-433D-BC74-9440626B8CBF}" srcOrd="0" destOrd="0" presId="urn:microsoft.com/office/officeart/2005/8/layout/vList2"/>
    <dgm:cxn modelId="{773CC346-A1BB-4992-BD77-343901613E17}" type="presParOf" srcId="{AA64D295-2414-4672-959F-35D092C02066}" destId="{ECE62EC4-2B1D-4618-B4E1-6DA8257F69F5}" srcOrd="1" destOrd="0" presId="urn:microsoft.com/office/officeart/2005/8/layout/vList2"/>
    <dgm:cxn modelId="{543354E6-B187-41BF-A8CE-EB4F41E535F1}" type="presParOf" srcId="{AA64D295-2414-4672-959F-35D092C02066}" destId="{B2842B7C-93D0-4F21-A613-CBC11884585C}" srcOrd="2" destOrd="0" presId="urn:microsoft.com/office/officeart/2005/8/layout/vList2"/>
    <dgm:cxn modelId="{07AC0FDB-3760-4098-A78D-317FF6BA9514}" type="presParOf" srcId="{AA64D295-2414-4672-959F-35D092C02066}" destId="{53B4FC61-A665-42B8-A057-2498414E7047}" srcOrd="3" destOrd="0" presId="urn:microsoft.com/office/officeart/2005/8/layout/vList2"/>
    <dgm:cxn modelId="{144EE69C-1C48-454A-BF89-9598305CAF9E}" type="presParOf" srcId="{AA64D295-2414-4672-959F-35D092C02066}" destId="{99D965F4-0370-42BE-9599-684452011F89}" srcOrd="4" destOrd="0" presId="urn:microsoft.com/office/officeart/2005/8/layout/vList2"/>
    <dgm:cxn modelId="{2025899E-141F-4B65-AA59-5B3A3E0D1A29}" type="presParOf" srcId="{AA64D295-2414-4672-959F-35D092C02066}" destId="{9B5D5BAF-81C6-46F4-99E1-0985FD776F16}" srcOrd="5" destOrd="0" presId="urn:microsoft.com/office/officeart/2005/8/layout/vList2"/>
    <dgm:cxn modelId="{5CB37DC8-FA92-4D21-A1D3-2B0CDA1E683E}" type="presParOf" srcId="{AA64D295-2414-4672-959F-35D092C02066}" destId="{BD77CCE0-57D5-47CA-9010-B1EB3978343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EE4DF2-8EFA-434D-A421-0F02DB3F86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DE4ED05-D0EB-4E42-BDC0-079222B5793A}">
      <dgm:prSet/>
      <dgm:spPr/>
      <dgm:t>
        <a:bodyPr/>
        <a:lstStyle/>
        <a:p>
          <a:r>
            <a:rPr lang="en-US" b="0" i="0" baseline="0"/>
            <a:t>Medical Imaging and Simulation</a:t>
          </a:r>
          <a:endParaRPr lang="en-US"/>
        </a:p>
      </dgm:t>
    </dgm:pt>
    <dgm:pt modelId="{0BCB530B-C437-4829-87D7-C383D71D9A6E}" type="parTrans" cxnId="{9DF6A7D1-3562-4D95-9BC0-DBD8B7A26D8F}">
      <dgm:prSet/>
      <dgm:spPr/>
      <dgm:t>
        <a:bodyPr/>
        <a:lstStyle/>
        <a:p>
          <a:endParaRPr lang="en-US"/>
        </a:p>
      </dgm:t>
    </dgm:pt>
    <dgm:pt modelId="{09D81CF5-951A-4D94-9885-20528A370AC2}" type="sibTrans" cxnId="{9DF6A7D1-3562-4D95-9BC0-DBD8B7A26D8F}">
      <dgm:prSet/>
      <dgm:spPr/>
      <dgm:t>
        <a:bodyPr/>
        <a:lstStyle/>
        <a:p>
          <a:endParaRPr lang="en-US"/>
        </a:p>
      </dgm:t>
    </dgm:pt>
    <dgm:pt modelId="{F8430198-563E-4347-88C2-7B625F095B75}">
      <dgm:prSet/>
      <dgm:spPr/>
      <dgm:t>
        <a:bodyPr/>
        <a:lstStyle/>
        <a:p>
          <a:r>
            <a:rPr lang="en-US" b="0" i="0" baseline="0"/>
            <a:t>Synthetic Data Generation for Medical Purposes</a:t>
          </a:r>
          <a:endParaRPr lang="en-US"/>
        </a:p>
      </dgm:t>
    </dgm:pt>
    <dgm:pt modelId="{9E0BED7B-FF50-4A7D-8A0A-A6A9F40A0ABB}" type="parTrans" cxnId="{D9846DE3-D418-48CC-9609-44121CF45DE3}">
      <dgm:prSet/>
      <dgm:spPr/>
      <dgm:t>
        <a:bodyPr/>
        <a:lstStyle/>
        <a:p>
          <a:endParaRPr lang="en-US"/>
        </a:p>
      </dgm:t>
    </dgm:pt>
    <dgm:pt modelId="{419F0780-7660-4E57-9F68-232DC8BE4210}" type="sibTrans" cxnId="{D9846DE3-D418-48CC-9609-44121CF45DE3}">
      <dgm:prSet/>
      <dgm:spPr/>
      <dgm:t>
        <a:bodyPr/>
        <a:lstStyle/>
        <a:p>
          <a:endParaRPr lang="en-US"/>
        </a:p>
      </dgm:t>
    </dgm:pt>
    <dgm:pt modelId="{CA08E32F-5233-4C83-A243-A5E3A39EFB10}">
      <dgm:prSet/>
      <dgm:spPr/>
      <dgm:t>
        <a:bodyPr/>
        <a:lstStyle/>
        <a:p>
          <a:r>
            <a:rPr lang="en-US" b="0" i="0" baseline="0"/>
            <a:t>Computer Vision Models in Laparoscopic Surgery</a:t>
          </a:r>
          <a:endParaRPr lang="en-US"/>
        </a:p>
      </dgm:t>
    </dgm:pt>
    <dgm:pt modelId="{77094FBE-1AA8-4E51-AEA8-2976845486DB}" type="parTrans" cxnId="{5EEEBEBF-0C6B-466D-B751-CDAD9CA90F45}">
      <dgm:prSet/>
      <dgm:spPr/>
      <dgm:t>
        <a:bodyPr/>
        <a:lstStyle/>
        <a:p>
          <a:endParaRPr lang="en-US"/>
        </a:p>
      </dgm:t>
    </dgm:pt>
    <dgm:pt modelId="{87EE2176-0C0C-4D05-9127-3EAD0AA07E1E}" type="sibTrans" cxnId="{5EEEBEBF-0C6B-466D-B751-CDAD9CA90F45}">
      <dgm:prSet/>
      <dgm:spPr/>
      <dgm:t>
        <a:bodyPr/>
        <a:lstStyle/>
        <a:p>
          <a:endParaRPr lang="en-US"/>
        </a:p>
      </dgm:t>
    </dgm:pt>
    <dgm:pt modelId="{1718F069-1AC8-4BC6-B891-29F283C4195A}">
      <dgm:prSet/>
      <dgm:spPr/>
      <dgm:t>
        <a:bodyPr/>
        <a:lstStyle/>
        <a:p>
          <a:r>
            <a:rPr lang="en-US" b="0" i="0" baseline="0"/>
            <a:t>Leveraging Unity's Capabilities for Simulation and Data Generation </a:t>
          </a:r>
          <a:endParaRPr lang="en-US"/>
        </a:p>
      </dgm:t>
    </dgm:pt>
    <dgm:pt modelId="{7052913B-E2B4-4CF5-9FC0-6CA7D11B45F7}" type="parTrans" cxnId="{FA23E78E-821B-4A86-8AE7-FFA0FAF04387}">
      <dgm:prSet/>
      <dgm:spPr/>
      <dgm:t>
        <a:bodyPr/>
        <a:lstStyle/>
        <a:p>
          <a:endParaRPr lang="en-US"/>
        </a:p>
      </dgm:t>
    </dgm:pt>
    <dgm:pt modelId="{CBFCDCC0-B4B8-4F66-A090-C90D4E683C5A}" type="sibTrans" cxnId="{FA23E78E-821B-4A86-8AE7-FFA0FAF04387}">
      <dgm:prSet/>
      <dgm:spPr/>
      <dgm:t>
        <a:bodyPr/>
        <a:lstStyle/>
        <a:p>
          <a:endParaRPr lang="en-US"/>
        </a:p>
      </dgm:t>
    </dgm:pt>
    <dgm:pt modelId="{8CA91CA7-6168-44BF-A83E-91B8A87BE289}" type="pres">
      <dgm:prSet presAssocID="{2CEE4DF2-8EFA-434D-A421-0F02DB3F86D2}" presName="root" presStyleCnt="0">
        <dgm:presLayoutVars>
          <dgm:dir/>
          <dgm:resizeHandles val="exact"/>
        </dgm:presLayoutVars>
      </dgm:prSet>
      <dgm:spPr/>
    </dgm:pt>
    <dgm:pt modelId="{C405BD21-FB84-48AA-8CC2-7FA8551B6F67}" type="pres">
      <dgm:prSet presAssocID="{2DE4ED05-D0EB-4E42-BDC0-079222B5793A}" presName="compNode" presStyleCnt="0"/>
      <dgm:spPr/>
    </dgm:pt>
    <dgm:pt modelId="{D7544E3D-C36C-4629-82A8-270E9CC7A64C}" type="pres">
      <dgm:prSet presAssocID="{2DE4ED05-D0EB-4E42-BDC0-079222B5793A}" presName="bgRect" presStyleLbl="bgShp" presStyleIdx="0" presStyleCnt="4"/>
      <dgm:spPr/>
    </dgm:pt>
    <dgm:pt modelId="{9F6BBC74-528A-4515-BEA4-9F6329FFFE09}" type="pres">
      <dgm:prSet presAssocID="{2DE4ED05-D0EB-4E42-BDC0-079222B5793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B8472414-8907-4448-8A3F-2023ABA95716}" type="pres">
      <dgm:prSet presAssocID="{2DE4ED05-D0EB-4E42-BDC0-079222B5793A}" presName="spaceRect" presStyleCnt="0"/>
      <dgm:spPr/>
    </dgm:pt>
    <dgm:pt modelId="{F267A87A-F1E5-4A6C-88A2-72B774F0F91A}" type="pres">
      <dgm:prSet presAssocID="{2DE4ED05-D0EB-4E42-BDC0-079222B5793A}" presName="parTx" presStyleLbl="revTx" presStyleIdx="0" presStyleCnt="4">
        <dgm:presLayoutVars>
          <dgm:chMax val="0"/>
          <dgm:chPref val="0"/>
        </dgm:presLayoutVars>
      </dgm:prSet>
      <dgm:spPr/>
    </dgm:pt>
    <dgm:pt modelId="{14EACAFB-86AE-4223-BBF6-FE820C0FE5DB}" type="pres">
      <dgm:prSet presAssocID="{09D81CF5-951A-4D94-9885-20528A370AC2}" presName="sibTrans" presStyleCnt="0"/>
      <dgm:spPr/>
    </dgm:pt>
    <dgm:pt modelId="{16AD054F-2B83-4E3F-AF16-F3E3F8F4C648}" type="pres">
      <dgm:prSet presAssocID="{F8430198-563E-4347-88C2-7B625F095B75}" presName="compNode" presStyleCnt="0"/>
      <dgm:spPr/>
    </dgm:pt>
    <dgm:pt modelId="{631D3F0C-8BD3-4453-A167-4EDEE89814F0}" type="pres">
      <dgm:prSet presAssocID="{F8430198-563E-4347-88C2-7B625F095B75}" presName="bgRect" presStyleLbl="bgShp" presStyleIdx="1" presStyleCnt="4"/>
      <dgm:spPr/>
    </dgm:pt>
    <dgm:pt modelId="{ED5B63A9-EC8B-4EE4-A711-1026C561B2DD}" type="pres">
      <dgm:prSet presAssocID="{F8430198-563E-4347-88C2-7B625F095B7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C799DB77-ABB9-4000-86B7-82887544992B}" type="pres">
      <dgm:prSet presAssocID="{F8430198-563E-4347-88C2-7B625F095B75}" presName="spaceRect" presStyleCnt="0"/>
      <dgm:spPr/>
    </dgm:pt>
    <dgm:pt modelId="{07617A6C-D874-486F-B9FF-BD39BB43905F}" type="pres">
      <dgm:prSet presAssocID="{F8430198-563E-4347-88C2-7B625F095B75}" presName="parTx" presStyleLbl="revTx" presStyleIdx="1" presStyleCnt="4">
        <dgm:presLayoutVars>
          <dgm:chMax val="0"/>
          <dgm:chPref val="0"/>
        </dgm:presLayoutVars>
      </dgm:prSet>
      <dgm:spPr/>
    </dgm:pt>
    <dgm:pt modelId="{B909C499-6DDE-4A21-89FA-36074756F398}" type="pres">
      <dgm:prSet presAssocID="{419F0780-7660-4E57-9F68-232DC8BE4210}" presName="sibTrans" presStyleCnt="0"/>
      <dgm:spPr/>
    </dgm:pt>
    <dgm:pt modelId="{8023341E-206B-41E5-8757-C1461EA8AFA5}" type="pres">
      <dgm:prSet presAssocID="{CA08E32F-5233-4C83-A243-A5E3A39EFB10}" presName="compNode" presStyleCnt="0"/>
      <dgm:spPr/>
    </dgm:pt>
    <dgm:pt modelId="{78261025-80EC-48FB-82F0-B25BF3ABC429}" type="pres">
      <dgm:prSet presAssocID="{CA08E32F-5233-4C83-A243-A5E3A39EFB10}" presName="bgRect" presStyleLbl="bgShp" presStyleIdx="2" presStyleCnt="4"/>
      <dgm:spPr/>
    </dgm:pt>
    <dgm:pt modelId="{885317BE-B4CA-451A-8549-6B485E635877}" type="pres">
      <dgm:prSet presAssocID="{CA08E32F-5233-4C83-A243-A5E3A39EFB1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702BCF0-B29C-4325-8833-5377965E5ECC}" type="pres">
      <dgm:prSet presAssocID="{CA08E32F-5233-4C83-A243-A5E3A39EFB10}" presName="spaceRect" presStyleCnt="0"/>
      <dgm:spPr/>
    </dgm:pt>
    <dgm:pt modelId="{86CC8216-A9FC-47E7-98FA-8333250CBC17}" type="pres">
      <dgm:prSet presAssocID="{CA08E32F-5233-4C83-A243-A5E3A39EFB10}" presName="parTx" presStyleLbl="revTx" presStyleIdx="2" presStyleCnt="4">
        <dgm:presLayoutVars>
          <dgm:chMax val="0"/>
          <dgm:chPref val="0"/>
        </dgm:presLayoutVars>
      </dgm:prSet>
      <dgm:spPr/>
    </dgm:pt>
    <dgm:pt modelId="{11E23146-AEAE-49FE-898F-58799F590704}" type="pres">
      <dgm:prSet presAssocID="{87EE2176-0C0C-4D05-9127-3EAD0AA07E1E}" presName="sibTrans" presStyleCnt="0"/>
      <dgm:spPr/>
    </dgm:pt>
    <dgm:pt modelId="{39D42881-EF0E-41EA-A057-55E386A29193}" type="pres">
      <dgm:prSet presAssocID="{1718F069-1AC8-4BC6-B891-29F283C4195A}" presName="compNode" presStyleCnt="0"/>
      <dgm:spPr/>
    </dgm:pt>
    <dgm:pt modelId="{6D8A2D33-5073-4D85-8745-BC993EFC198F}" type="pres">
      <dgm:prSet presAssocID="{1718F069-1AC8-4BC6-B891-29F283C4195A}" presName="bgRect" presStyleLbl="bgShp" presStyleIdx="3" presStyleCnt="4"/>
      <dgm:spPr/>
    </dgm:pt>
    <dgm:pt modelId="{3953F46E-A3EB-47D3-8B89-13A6BFDF2DC6}" type="pres">
      <dgm:prSet presAssocID="{1718F069-1AC8-4BC6-B891-29F283C4195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1EA8896-6EB8-4E85-986A-6A7D535E0C2E}" type="pres">
      <dgm:prSet presAssocID="{1718F069-1AC8-4BC6-B891-29F283C4195A}" presName="spaceRect" presStyleCnt="0"/>
      <dgm:spPr/>
    </dgm:pt>
    <dgm:pt modelId="{BDD94F52-A14A-4F00-B00B-1DFD841A318B}" type="pres">
      <dgm:prSet presAssocID="{1718F069-1AC8-4BC6-B891-29F283C4195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8D6C313-763E-4A96-A368-2BE5F8F67D9B}" type="presOf" srcId="{CA08E32F-5233-4C83-A243-A5E3A39EFB10}" destId="{86CC8216-A9FC-47E7-98FA-8333250CBC17}" srcOrd="0" destOrd="0" presId="urn:microsoft.com/office/officeart/2018/2/layout/IconVerticalSolidList"/>
    <dgm:cxn modelId="{7862694A-5FEA-46B3-A24D-6A2022E196F4}" type="presOf" srcId="{2DE4ED05-D0EB-4E42-BDC0-079222B5793A}" destId="{F267A87A-F1E5-4A6C-88A2-72B774F0F91A}" srcOrd="0" destOrd="0" presId="urn:microsoft.com/office/officeart/2018/2/layout/IconVerticalSolidList"/>
    <dgm:cxn modelId="{FA23E78E-821B-4A86-8AE7-FFA0FAF04387}" srcId="{2CEE4DF2-8EFA-434D-A421-0F02DB3F86D2}" destId="{1718F069-1AC8-4BC6-B891-29F283C4195A}" srcOrd="3" destOrd="0" parTransId="{7052913B-E2B4-4CF5-9FC0-6CA7D11B45F7}" sibTransId="{CBFCDCC0-B4B8-4F66-A090-C90D4E683C5A}"/>
    <dgm:cxn modelId="{61E554BD-FC0B-46AC-A374-C0AC792FEE94}" type="presOf" srcId="{1718F069-1AC8-4BC6-B891-29F283C4195A}" destId="{BDD94F52-A14A-4F00-B00B-1DFD841A318B}" srcOrd="0" destOrd="0" presId="urn:microsoft.com/office/officeart/2018/2/layout/IconVerticalSolidList"/>
    <dgm:cxn modelId="{5EEEBEBF-0C6B-466D-B751-CDAD9CA90F45}" srcId="{2CEE4DF2-8EFA-434D-A421-0F02DB3F86D2}" destId="{CA08E32F-5233-4C83-A243-A5E3A39EFB10}" srcOrd="2" destOrd="0" parTransId="{77094FBE-1AA8-4E51-AEA8-2976845486DB}" sibTransId="{87EE2176-0C0C-4D05-9127-3EAD0AA07E1E}"/>
    <dgm:cxn modelId="{9DF6A7D1-3562-4D95-9BC0-DBD8B7A26D8F}" srcId="{2CEE4DF2-8EFA-434D-A421-0F02DB3F86D2}" destId="{2DE4ED05-D0EB-4E42-BDC0-079222B5793A}" srcOrd="0" destOrd="0" parTransId="{0BCB530B-C437-4829-87D7-C383D71D9A6E}" sibTransId="{09D81CF5-951A-4D94-9885-20528A370AC2}"/>
    <dgm:cxn modelId="{FEE534E0-7559-413E-96ED-A31B84493E1A}" type="presOf" srcId="{2CEE4DF2-8EFA-434D-A421-0F02DB3F86D2}" destId="{8CA91CA7-6168-44BF-A83E-91B8A87BE289}" srcOrd="0" destOrd="0" presId="urn:microsoft.com/office/officeart/2018/2/layout/IconVerticalSolidList"/>
    <dgm:cxn modelId="{D9846DE3-D418-48CC-9609-44121CF45DE3}" srcId="{2CEE4DF2-8EFA-434D-A421-0F02DB3F86D2}" destId="{F8430198-563E-4347-88C2-7B625F095B75}" srcOrd="1" destOrd="0" parTransId="{9E0BED7B-FF50-4A7D-8A0A-A6A9F40A0ABB}" sibTransId="{419F0780-7660-4E57-9F68-232DC8BE4210}"/>
    <dgm:cxn modelId="{6FF33BE9-B18E-4A2F-8F4C-41E6B57BD388}" type="presOf" srcId="{F8430198-563E-4347-88C2-7B625F095B75}" destId="{07617A6C-D874-486F-B9FF-BD39BB43905F}" srcOrd="0" destOrd="0" presId="urn:microsoft.com/office/officeart/2018/2/layout/IconVerticalSolidList"/>
    <dgm:cxn modelId="{98D838EA-748D-49D5-AD56-5EAA8B63899B}" type="presParOf" srcId="{8CA91CA7-6168-44BF-A83E-91B8A87BE289}" destId="{C405BD21-FB84-48AA-8CC2-7FA8551B6F67}" srcOrd="0" destOrd="0" presId="urn:microsoft.com/office/officeart/2018/2/layout/IconVerticalSolidList"/>
    <dgm:cxn modelId="{FF9DFF1D-E93C-4DDF-82DF-5C8A3DEE5F60}" type="presParOf" srcId="{C405BD21-FB84-48AA-8CC2-7FA8551B6F67}" destId="{D7544E3D-C36C-4629-82A8-270E9CC7A64C}" srcOrd="0" destOrd="0" presId="urn:microsoft.com/office/officeart/2018/2/layout/IconVerticalSolidList"/>
    <dgm:cxn modelId="{9F08DEFA-75AB-436C-B1FD-E639871DEBA2}" type="presParOf" srcId="{C405BD21-FB84-48AA-8CC2-7FA8551B6F67}" destId="{9F6BBC74-528A-4515-BEA4-9F6329FFFE09}" srcOrd="1" destOrd="0" presId="urn:microsoft.com/office/officeart/2018/2/layout/IconVerticalSolidList"/>
    <dgm:cxn modelId="{84C76905-4E26-4CDF-BFBE-83EC04E8CBD4}" type="presParOf" srcId="{C405BD21-FB84-48AA-8CC2-7FA8551B6F67}" destId="{B8472414-8907-4448-8A3F-2023ABA95716}" srcOrd="2" destOrd="0" presId="urn:microsoft.com/office/officeart/2018/2/layout/IconVerticalSolidList"/>
    <dgm:cxn modelId="{A9E64FF0-CF3F-47F9-9BE6-195840209EA5}" type="presParOf" srcId="{C405BD21-FB84-48AA-8CC2-7FA8551B6F67}" destId="{F267A87A-F1E5-4A6C-88A2-72B774F0F91A}" srcOrd="3" destOrd="0" presId="urn:microsoft.com/office/officeart/2018/2/layout/IconVerticalSolidList"/>
    <dgm:cxn modelId="{E7479875-14C2-4C4D-9068-D28E86E7239C}" type="presParOf" srcId="{8CA91CA7-6168-44BF-A83E-91B8A87BE289}" destId="{14EACAFB-86AE-4223-BBF6-FE820C0FE5DB}" srcOrd="1" destOrd="0" presId="urn:microsoft.com/office/officeart/2018/2/layout/IconVerticalSolidList"/>
    <dgm:cxn modelId="{584C5A04-CE08-4F65-892E-FB1EA50D08D2}" type="presParOf" srcId="{8CA91CA7-6168-44BF-A83E-91B8A87BE289}" destId="{16AD054F-2B83-4E3F-AF16-F3E3F8F4C648}" srcOrd="2" destOrd="0" presId="urn:microsoft.com/office/officeart/2018/2/layout/IconVerticalSolidList"/>
    <dgm:cxn modelId="{4EC635DB-B062-4A98-9AD1-F9B979EDC8A8}" type="presParOf" srcId="{16AD054F-2B83-4E3F-AF16-F3E3F8F4C648}" destId="{631D3F0C-8BD3-4453-A167-4EDEE89814F0}" srcOrd="0" destOrd="0" presId="urn:microsoft.com/office/officeart/2018/2/layout/IconVerticalSolidList"/>
    <dgm:cxn modelId="{56C54A9A-5137-43E4-911A-37E68256E292}" type="presParOf" srcId="{16AD054F-2B83-4E3F-AF16-F3E3F8F4C648}" destId="{ED5B63A9-EC8B-4EE4-A711-1026C561B2DD}" srcOrd="1" destOrd="0" presId="urn:microsoft.com/office/officeart/2018/2/layout/IconVerticalSolidList"/>
    <dgm:cxn modelId="{A2F60161-C40F-48FE-A71E-A5622BF06552}" type="presParOf" srcId="{16AD054F-2B83-4E3F-AF16-F3E3F8F4C648}" destId="{C799DB77-ABB9-4000-86B7-82887544992B}" srcOrd="2" destOrd="0" presId="urn:microsoft.com/office/officeart/2018/2/layout/IconVerticalSolidList"/>
    <dgm:cxn modelId="{FFBA7B87-C391-4CCB-B543-408D1E64F4FB}" type="presParOf" srcId="{16AD054F-2B83-4E3F-AF16-F3E3F8F4C648}" destId="{07617A6C-D874-486F-B9FF-BD39BB43905F}" srcOrd="3" destOrd="0" presId="urn:microsoft.com/office/officeart/2018/2/layout/IconVerticalSolidList"/>
    <dgm:cxn modelId="{3CDAF463-4A3A-4F6E-90F8-B8548ECF87F1}" type="presParOf" srcId="{8CA91CA7-6168-44BF-A83E-91B8A87BE289}" destId="{B909C499-6DDE-4A21-89FA-36074756F398}" srcOrd="3" destOrd="0" presId="urn:microsoft.com/office/officeart/2018/2/layout/IconVerticalSolidList"/>
    <dgm:cxn modelId="{200EC20C-357C-47EA-875E-613B34310844}" type="presParOf" srcId="{8CA91CA7-6168-44BF-A83E-91B8A87BE289}" destId="{8023341E-206B-41E5-8757-C1461EA8AFA5}" srcOrd="4" destOrd="0" presId="urn:microsoft.com/office/officeart/2018/2/layout/IconVerticalSolidList"/>
    <dgm:cxn modelId="{D379CC28-AE77-4BBB-82D3-BEC757E865F5}" type="presParOf" srcId="{8023341E-206B-41E5-8757-C1461EA8AFA5}" destId="{78261025-80EC-48FB-82F0-B25BF3ABC429}" srcOrd="0" destOrd="0" presId="urn:microsoft.com/office/officeart/2018/2/layout/IconVerticalSolidList"/>
    <dgm:cxn modelId="{E5A63ADD-3C34-4989-AAA3-BEE822D70A10}" type="presParOf" srcId="{8023341E-206B-41E5-8757-C1461EA8AFA5}" destId="{885317BE-B4CA-451A-8549-6B485E635877}" srcOrd="1" destOrd="0" presId="urn:microsoft.com/office/officeart/2018/2/layout/IconVerticalSolidList"/>
    <dgm:cxn modelId="{82A2A18E-265C-4AD8-B949-CD2D272CDE41}" type="presParOf" srcId="{8023341E-206B-41E5-8757-C1461EA8AFA5}" destId="{4702BCF0-B29C-4325-8833-5377965E5ECC}" srcOrd="2" destOrd="0" presId="urn:microsoft.com/office/officeart/2018/2/layout/IconVerticalSolidList"/>
    <dgm:cxn modelId="{718F76EE-DEDB-4246-8148-10184E800501}" type="presParOf" srcId="{8023341E-206B-41E5-8757-C1461EA8AFA5}" destId="{86CC8216-A9FC-47E7-98FA-8333250CBC17}" srcOrd="3" destOrd="0" presId="urn:microsoft.com/office/officeart/2018/2/layout/IconVerticalSolidList"/>
    <dgm:cxn modelId="{E40E6EFE-DAA7-4A47-9851-7AFDAA30548F}" type="presParOf" srcId="{8CA91CA7-6168-44BF-A83E-91B8A87BE289}" destId="{11E23146-AEAE-49FE-898F-58799F590704}" srcOrd="5" destOrd="0" presId="urn:microsoft.com/office/officeart/2018/2/layout/IconVerticalSolidList"/>
    <dgm:cxn modelId="{7646858C-7512-402B-BC25-BAE6CB094855}" type="presParOf" srcId="{8CA91CA7-6168-44BF-A83E-91B8A87BE289}" destId="{39D42881-EF0E-41EA-A057-55E386A29193}" srcOrd="6" destOrd="0" presId="urn:microsoft.com/office/officeart/2018/2/layout/IconVerticalSolidList"/>
    <dgm:cxn modelId="{99CE8DAC-3F16-4D2F-A7FD-BC96051B6852}" type="presParOf" srcId="{39D42881-EF0E-41EA-A057-55E386A29193}" destId="{6D8A2D33-5073-4D85-8745-BC993EFC198F}" srcOrd="0" destOrd="0" presId="urn:microsoft.com/office/officeart/2018/2/layout/IconVerticalSolidList"/>
    <dgm:cxn modelId="{0B2A01CE-BDF5-4E34-B20A-D4D65136B146}" type="presParOf" srcId="{39D42881-EF0E-41EA-A057-55E386A29193}" destId="{3953F46E-A3EB-47D3-8B89-13A6BFDF2DC6}" srcOrd="1" destOrd="0" presId="urn:microsoft.com/office/officeart/2018/2/layout/IconVerticalSolidList"/>
    <dgm:cxn modelId="{930AA894-1067-4E09-A8E1-27C1E8315A40}" type="presParOf" srcId="{39D42881-EF0E-41EA-A057-55E386A29193}" destId="{11EA8896-6EB8-4E85-986A-6A7D535E0C2E}" srcOrd="2" destOrd="0" presId="urn:microsoft.com/office/officeart/2018/2/layout/IconVerticalSolidList"/>
    <dgm:cxn modelId="{50A78686-53AE-47B9-ADB9-D256A4BE1BCF}" type="presParOf" srcId="{39D42881-EF0E-41EA-A057-55E386A29193}" destId="{BDD94F52-A14A-4F00-B00B-1DFD841A31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525CDD2-DAE7-438C-ABBA-C785105AB0D1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EB191EB7-E615-4A1D-AAA2-9D599D12981C}">
      <dgm:prSet/>
      <dgm:spPr/>
      <dgm:t>
        <a:bodyPr/>
        <a:lstStyle/>
        <a:p>
          <a:r>
            <a:rPr lang="en-US" b="0" i="0" baseline="0"/>
            <a:t>Unity Perception Configuration</a:t>
          </a:r>
          <a:endParaRPr lang="en-US"/>
        </a:p>
      </dgm:t>
    </dgm:pt>
    <dgm:pt modelId="{5679DF03-0310-4229-BF46-CDA675BDF426}" type="parTrans" cxnId="{8C243D6D-CF7F-47E0-BEFA-7170DECD0032}">
      <dgm:prSet/>
      <dgm:spPr/>
      <dgm:t>
        <a:bodyPr/>
        <a:lstStyle/>
        <a:p>
          <a:endParaRPr lang="en-US"/>
        </a:p>
      </dgm:t>
    </dgm:pt>
    <dgm:pt modelId="{8EA5C0F7-F4CE-4A33-9064-2F6AB5B7E4A9}" type="sibTrans" cxnId="{8C243D6D-CF7F-47E0-BEFA-7170DECD0032}">
      <dgm:prSet/>
      <dgm:spPr/>
      <dgm:t>
        <a:bodyPr/>
        <a:lstStyle/>
        <a:p>
          <a:endParaRPr lang="en-US"/>
        </a:p>
      </dgm:t>
    </dgm:pt>
    <dgm:pt modelId="{73168D62-93D5-4747-BC38-9BF0675582CF}">
      <dgm:prSet/>
      <dgm:spPr/>
      <dgm:t>
        <a:bodyPr/>
        <a:lstStyle/>
        <a:p>
          <a:r>
            <a:rPr lang="en-US" b="0" i="0" baseline="0"/>
            <a:t>Data Types and Examples</a:t>
          </a:r>
          <a:endParaRPr lang="en-US"/>
        </a:p>
      </dgm:t>
    </dgm:pt>
    <dgm:pt modelId="{33B061EC-4997-4A35-9B4A-D899CCE8DE6D}" type="parTrans" cxnId="{6110DF46-2035-444F-9B69-722DC6F1B9AB}">
      <dgm:prSet/>
      <dgm:spPr/>
      <dgm:t>
        <a:bodyPr/>
        <a:lstStyle/>
        <a:p>
          <a:endParaRPr lang="en-US"/>
        </a:p>
      </dgm:t>
    </dgm:pt>
    <dgm:pt modelId="{03D049F5-535D-4C65-819E-FDC12280BD70}" type="sibTrans" cxnId="{6110DF46-2035-444F-9B69-722DC6F1B9AB}">
      <dgm:prSet/>
      <dgm:spPr/>
      <dgm:t>
        <a:bodyPr/>
        <a:lstStyle/>
        <a:p>
          <a:endParaRPr lang="en-US"/>
        </a:p>
      </dgm:t>
    </dgm:pt>
    <dgm:pt modelId="{CBE15173-A5C5-484A-A676-1C0FE385405F}">
      <dgm:prSet/>
      <dgm:spPr/>
      <dgm:t>
        <a:bodyPr/>
        <a:lstStyle/>
        <a:p>
          <a:r>
            <a:rPr lang="en-US" b="0" i="0" baseline="0"/>
            <a:t>Quality Assurance Process </a:t>
          </a:r>
          <a:endParaRPr lang="en-US"/>
        </a:p>
      </dgm:t>
    </dgm:pt>
    <dgm:pt modelId="{B20C3B04-6DB7-4FA2-AF7D-5DD80FF347CD}" type="parTrans" cxnId="{F3CFA02A-BDDD-4E20-9C88-D7448340CF33}">
      <dgm:prSet/>
      <dgm:spPr/>
      <dgm:t>
        <a:bodyPr/>
        <a:lstStyle/>
        <a:p>
          <a:endParaRPr lang="en-US"/>
        </a:p>
      </dgm:t>
    </dgm:pt>
    <dgm:pt modelId="{E9088DA8-AC0D-4985-9FD8-EF14D1137D2A}" type="sibTrans" cxnId="{F3CFA02A-BDDD-4E20-9C88-D7448340CF33}">
      <dgm:prSet/>
      <dgm:spPr/>
      <dgm:t>
        <a:bodyPr/>
        <a:lstStyle/>
        <a:p>
          <a:endParaRPr lang="en-US"/>
        </a:p>
      </dgm:t>
    </dgm:pt>
    <dgm:pt modelId="{0A8D6F84-A891-48C7-880D-15E8016BAB4F}" type="pres">
      <dgm:prSet presAssocID="{F525CDD2-DAE7-438C-ABBA-C785105AB0D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7928BFC-3EC4-4760-8D5D-C991EBCC1D01}" type="pres">
      <dgm:prSet presAssocID="{EB191EB7-E615-4A1D-AAA2-9D599D12981C}" presName="hierRoot1" presStyleCnt="0"/>
      <dgm:spPr/>
    </dgm:pt>
    <dgm:pt modelId="{72DE61CC-CB83-4D63-AB65-19D4E5867BEB}" type="pres">
      <dgm:prSet presAssocID="{EB191EB7-E615-4A1D-AAA2-9D599D12981C}" presName="composite" presStyleCnt="0"/>
      <dgm:spPr/>
    </dgm:pt>
    <dgm:pt modelId="{7A99E272-A687-4FE0-A021-82C6AFEBCCFF}" type="pres">
      <dgm:prSet presAssocID="{EB191EB7-E615-4A1D-AAA2-9D599D12981C}" presName="background" presStyleLbl="node0" presStyleIdx="0" presStyleCnt="3"/>
      <dgm:spPr/>
    </dgm:pt>
    <dgm:pt modelId="{21A4BAF1-AC7A-4F78-A224-FE5B546B0B0D}" type="pres">
      <dgm:prSet presAssocID="{EB191EB7-E615-4A1D-AAA2-9D599D12981C}" presName="text" presStyleLbl="fgAcc0" presStyleIdx="0" presStyleCnt="3">
        <dgm:presLayoutVars>
          <dgm:chPref val="3"/>
        </dgm:presLayoutVars>
      </dgm:prSet>
      <dgm:spPr/>
    </dgm:pt>
    <dgm:pt modelId="{507A07D1-ACDE-4DCF-B832-65B6230F99EF}" type="pres">
      <dgm:prSet presAssocID="{EB191EB7-E615-4A1D-AAA2-9D599D12981C}" presName="hierChild2" presStyleCnt="0"/>
      <dgm:spPr/>
    </dgm:pt>
    <dgm:pt modelId="{DB234326-51B4-4CAC-8C84-7269DF6350D5}" type="pres">
      <dgm:prSet presAssocID="{73168D62-93D5-4747-BC38-9BF0675582CF}" presName="hierRoot1" presStyleCnt="0"/>
      <dgm:spPr/>
    </dgm:pt>
    <dgm:pt modelId="{9686592A-14E3-49CD-B572-702AFF7B46C1}" type="pres">
      <dgm:prSet presAssocID="{73168D62-93D5-4747-BC38-9BF0675582CF}" presName="composite" presStyleCnt="0"/>
      <dgm:spPr/>
    </dgm:pt>
    <dgm:pt modelId="{D5930063-42AC-41B8-AEEC-3D16DF01669F}" type="pres">
      <dgm:prSet presAssocID="{73168D62-93D5-4747-BC38-9BF0675582CF}" presName="background" presStyleLbl="node0" presStyleIdx="1" presStyleCnt="3"/>
      <dgm:spPr/>
    </dgm:pt>
    <dgm:pt modelId="{673B556F-25FD-42C8-BA87-12416F6B897F}" type="pres">
      <dgm:prSet presAssocID="{73168D62-93D5-4747-BC38-9BF0675582CF}" presName="text" presStyleLbl="fgAcc0" presStyleIdx="1" presStyleCnt="3">
        <dgm:presLayoutVars>
          <dgm:chPref val="3"/>
        </dgm:presLayoutVars>
      </dgm:prSet>
      <dgm:spPr/>
    </dgm:pt>
    <dgm:pt modelId="{18834701-8299-4A02-A52C-7A924FC2B7D8}" type="pres">
      <dgm:prSet presAssocID="{73168D62-93D5-4747-BC38-9BF0675582CF}" presName="hierChild2" presStyleCnt="0"/>
      <dgm:spPr/>
    </dgm:pt>
    <dgm:pt modelId="{DD4D58B1-FF2C-4879-8B95-8206E3A17B2F}" type="pres">
      <dgm:prSet presAssocID="{CBE15173-A5C5-484A-A676-1C0FE385405F}" presName="hierRoot1" presStyleCnt="0"/>
      <dgm:spPr/>
    </dgm:pt>
    <dgm:pt modelId="{687B537A-660F-4CE9-AF79-8A848483ED26}" type="pres">
      <dgm:prSet presAssocID="{CBE15173-A5C5-484A-A676-1C0FE385405F}" presName="composite" presStyleCnt="0"/>
      <dgm:spPr/>
    </dgm:pt>
    <dgm:pt modelId="{6E3E28A9-1B3D-4496-A970-01C735EC6F3F}" type="pres">
      <dgm:prSet presAssocID="{CBE15173-A5C5-484A-A676-1C0FE385405F}" presName="background" presStyleLbl="node0" presStyleIdx="2" presStyleCnt="3"/>
      <dgm:spPr/>
    </dgm:pt>
    <dgm:pt modelId="{2FBC3E21-0079-4018-96E8-111DE9BFB408}" type="pres">
      <dgm:prSet presAssocID="{CBE15173-A5C5-484A-A676-1C0FE385405F}" presName="text" presStyleLbl="fgAcc0" presStyleIdx="2" presStyleCnt="3">
        <dgm:presLayoutVars>
          <dgm:chPref val="3"/>
        </dgm:presLayoutVars>
      </dgm:prSet>
      <dgm:spPr/>
    </dgm:pt>
    <dgm:pt modelId="{D3315CBE-0F1C-4C65-8F11-54ABBFEC4479}" type="pres">
      <dgm:prSet presAssocID="{CBE15173-A5C5-484A-A676-1C0FE385405F}" presName="hierChild2" presStyleCnt="0"/>
      <dgm:spPr/>
    </dgm:pt>
  </dgm:ptLst>
  <dgm:cxnLst>
    <dgm:cxn modelId="{F3CFA02A-BDDD-4E20-9C88-D7448340CF33}" srcId="{F525CDD2-DAE7-438C-ABBA-C785105AB0D1}" destId="{CBE15173-A5C5-484A-A676-1C0FE385405F}" srcOrd="2" destOrd="0" parTransId="{B20C3B04-6DB7-4FA2-AF7D-5DD80FF347CD}" sibTransId="{E9088DA8-AC0D-4985-9FD8-EF14D1137D2A}"/>
    <dgm:cxn modelId="{9CD78B5E-BE82-4CEA-BE0C-DE8E8AAB92EA}" type="presOf" srcId="{F525CDD2-DAE7-438C-ABBA-C785105AB0D1}" destId="{0A8D6F84-A891-48C7-880D-15E8016BAB4F}" srcOrd="0" destOrd="0" presId="urn:microsoft.com/office/officeart/2005/8/layout/hierarchy1"/>
    <dgm:cxn modelId="{AE8C6044-4068-40A9-B849-79B6B7799F20}" type="presOf" srcId="{EB191EB7-E615-4A1D-AAA2-9D599D12981C}" destId="{21A4BAF1-AC7A-4F78-A224-FE5B546B0B0D}" srcOrd="0" destOrd="0" presId="urn:microsoft.com/office/officeart/2005/8/layout/hierarchy1"/>
    <dgm:cxn modelId="{6110DF46-2035-444F-9B69-722DC6F1B9AB}" srcId="{F525CDD2-DAE7-438C-ABBA-C785105AB0D1}" destId="{73168D62-93D5-4747-BC38-9BF0675582CF}" srcOrd="1" destOrd="0" parTransId="{33B061EC-4997-4A35-9B4A-D899CCE8DE6D}" sibTransId="{03D049F5-535D-4C65-819E-FDC12280BD70}"/>
    <dgm:cxn modelId="{8C243D6D-CF7F-47E0-BEFA-7170DECD0032}" srcId="{F525CDD2-DAE7-438C-ABBA-C785105AB0D1}" destId="{EB191EB7-E615-4A1D-AAA2-9D599D12981C}" srcOrd="0" destOrd="0" parTransId="{5679DF03-0310-4229-BF46-CDA675BDF426}" sibTransId="{8EA5C0F7-F4CE-4A33-9064-2F6AB5B7E4A9}"/>
    <dgm:cxn modelId="{8074F5C4-04E3-4D2F-89A8-BDDFCC417FB7}" type="presOf" srcId="{73168D62-93D5-4747-BC38-9BF0675582CF}" destId="{673B556F-25FD-42C8-BA87-12416F6B897F}" srcOrd="0" destOrd="0" presId="urn:microsoft.com/office/officeart/2005/8/layout/hierarchy1"/>
    <dgm:cxn modelId="{012074CC-A0B3-4D1F-964A-85589EF84EB7}" type="presOf" srcId="{CBE15173-A5C5-484A-A676-1C0FE385405F}" destId="{2FBC3E21-0079-4018-96E8-111DE9BFB408}" srcOrd="0" destOrd="0" presId="urn:microsoft.com/office/officeart/2005/8/layout/hierarchy1"/>
    <dgm:cxn modelId="{0381595E-2FAA-4D52-A4A9-48347E85B327}" type="presParOf" srcId="{0A8D6F84-A891-48C7-880D-15E8016BAB4F}" destId="{07928BFC-3EC4-4760-8D5D-C991EBCC1D01}" srcOrd="0" destOrd="0" presId="urn:microsoft.com/office/officeart/2005/8/layout/hierarchy1"/>
    <dgm:cxn modelId="{98594723-4343-4EB1-9237-DE3FF58C0E20}" type="presParOf" srcId="{07928BFC-3EC4-4760-8D5D-C991EBCC1D01}" destId="{72DE61CC-CB83-4D63-AB65-19D4E5867BEB}" srcOrd="0" destOrd="0" presId="urn:microsoft.com/office/officeart/2005/8/layout/hierarchy1"/>
    <dgm:cxn modelId="{18931C96-24EC-4A97-9244-4200045D8263}" type="presParOf" srcId="{72DE61CC-CB83-4D63-AB65-19D4E5867BEB}" destId="{7A99E272-A687-4FE0-A021-82C6AFEBCCFF}" srcOrd="0" destOrd="0" presId="urn:microsoft.com/office/officeart/2005/8/layout/hierarchy1"/>
    <dgm:cxn modelId="{6E57404A-BD56-4AC5-AFDD-FA68DCE3397C}" type="presParOf" srcId="{72DE61CC-CB83-4D63-AB65-19D4E5867BEB}" destId="{21A4BAF1-AC7A-4F78-A224-FE5B546B0B0D}" srcOrd="1" destOrd="0" presId="urn:microsoft.com/office/officeart/2005/8/layout/hierarchy1"/>
    <dgm:cxn modelId="{2AF009D7-8B2B-4B6A-805B-076EBF1A710C}" type="presParOf" srcId="{07928BFC-3EC4-4760-8D5D-C991EBCC1D01}" destId="{507A07D1-ACDE-4DCF-B832-65B6230F99EF}" srcOrd="1" destOrd="0" presId="urn:microsoft.com/office/officeart/2005/8/layout/hierarchy1"/>
    <dgm:cxn modelId="{0E45261C-E2A0-4848-AA4C-BDE273DE116F}" type="presParOf" srcId="{0A8D6F84-A891-48C7-880D-15E8016BAB4F}" destId="{DB234326-51B4-4CAC-8C84-7269DF6350D5}" srcOrd="1" destOrd="0" presId="urn:microsoft.com/office/officeart/2005/8/layout/hierarchy1"/>
    <dgm:cxn modelId="{927DCE41-03DA-45A7-9E80-1CA18FF4AADB}" type="presParOf" srcId="{DB234326-51B4-4CAC-8C84-7269DF6350D5}" destId="{9686592A-14E3-49CD-B572-702AFF7B46C1}" srcOrd="0" destOrd="0" presId="urn:microsoft.com/office/officeart/2005/8/layout/hierarchy1"/>
    <dgm:cxn modelId="{6C84F411-5AD8-4C9F-8ADA-F21F07D3C398}" type="presParOf" srcId="{9686592A-14E3-49CD-B572-702AFF7B46C1}" destId="{D5930063-42AC-41B8-AEEC-3D16DF01669F}" srcOrd="0" destOrd="0" presId="urn:microsoft.com/office/officeart/2005/8/layout/hierarchy1"/>
    <dgm:cxn modelId="{8FC32FEB-CA55-4334-94BB-CB2B8A5BB68F}" type="presParOf" srcId="{9686592A-14E3-49CD-B572-702AFF7B46C1}" destId="{673B556F-25FD-42C8-BA87-12416F6B897F}" srcOrd="1" destOrd="0" presId="urn:microsoft.com/office/officeart/2005/8/layout/hierarchy1"/>
    <dgm:cxn modelId="{3A788454-A2E7-4B03-925E-69E54C5CF62A}" type="presParOf" srcId="{DB234326-51B4-4CAC-8C84-7269DF6350D5}" destId="{18834701-8299-4A02-A52C-7A924FC2B7D8}" srcOrd="1" destOrd="0" presId="urn:microsoft.com/office/officeart/2005/8/layout/hierarchy1"/>
    <dgm:cxn modelId="{45027B21-9936-42A2-A62F-BADCC1585571}" type="presParOf" srcId="{0A8D6F84-A891-48C7-880D-15E8016BAB4F}" destId="{DD4D58B1-FF2C-4879-8B95-8206E3A17B2F}" srcOrd="2" destOrd="0" presId="urn:microsoft.com/office/officeart/2005/8/layout/hierarchy1"/>
    <dgm:cxn modelId="{41E91F85-83DF-407A-A3AE-900982A42215}" type="presParOf" srcId="{DD4D58B1-FF2C-4879-8B95-8206E3A17B2F}" destId="{687B537A-660F-4CE9-AF79-8A848483ED26}" srcOrd="0" destOrd="0" presId="urn:microsoft.com/office/officeart/2005/8/layout/hierarchy1"/>
    <dgm:cxn modelId="{87277609-8CFC-4D31-80CA-BDCBD889B436}" type="presParOf" srcId="{687B537A-660F-4CE9-AF79-8A848483ED26}" destId="{6E3E28A9-1B3D-4496-A970-01C735EC6F3F}" srcOrd="0" destOrd="0" presId="urn:microsoft.com/office/officeart/2005/8/layout/hierarchy1"/>
    <dgm:cxn modelId="{B5A43E9C-05E5-4A93-AEBE-5E78BD70097F}" type="presParOf" srcId="{687B537A-660F-4CE9-AF79-8A848483ED26}" destId="{2FBC3E21-0079-4018-96E8-111DE9BFB408}" srcOrd="1" destOrd="0" presId="urn:microsoft.com/office/officeart/2005/8/layout/hierarchy1"/>
    <dgm:cxn modelId="{08CC0790-A302-4B9D-9B55-7B1FAF47598E}" type="presParOf" srcId="{DD4D58B1-FF2C-4879-8B95-8206E3A17B2F}" destId="{D3315CBE-0F1C-4C65-8F11-54ABBFEC447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3D0B081-6FE8-431B-877C-4EA3D59A79A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8DADF58-712E-4A58-8D50-0AE2160067A3}">
      <dgm:prSet/>
      <dgm:spPr/>
      <dgm:t>
        <a:bodyPr/>
        <a:lstStyle/>
        <a:p>
          <a:pPr>
            <a:defRPr cap="all"/>
          </a:pPr>
          <a:r>
            <a:rPr lang="en-US" b="0" i="0" baseline="0"/>
            <a:t>Educational Tools</a:t>
          </a:r>
          <a:endParaRPr lang="en-US"/>
        </a:p>
      </dgm:t>
    </dgm:pt>
    <dgm:pt modelId="{9E2B411F-F542-4097-B9EC-88EA59B91391}" type="parTrans" cxnId="{A468DAB4-1939-429D-9D4D-5AD72B0D9FCB}">
      <dgm:prSet/>
      <dgm:spPr/>
      <dgm:t>
        <a:bodyPr/>
        <a:lstStyle/>
        <a:p>
          <a:endParaRPr lang="en-US"/>
        </a:p>
      </dgm:t>
    </dgm:pt>
    <dgm:pt modelId="{36E129EB-93B7-4561-8977-52CBFE84EA09}" type="sibTrans" cxnId="{A468DAB4-1939-429D-9D4D-5AD72B0D9FCB}">
      <dgm:prSet/>
      <dgm:spPr/>
      <dgm:t>
        <a:bodyPr/>
        <a:lstStyle/>
        <a:p>
          <a:endParaRPr lang="en-US"/>
        </a:p>
      </dgm:t>
    </dgm:pt>
    <dgm:pt modelId="{2E117413-6476-4B3C-B1DE-83FD897C8833}">
      <dgm:prSet/>
      <dgm:spPr/>
      <dgm:t>
        <a:bodyPr/>
        <a:lstStyle/>
        <a:p>
          <a:pPr>
            <a:defRPr cap="all"/>
          </a:pPr>
          <a:r>
            <a:rPr lang="en-US" b="0" i="0" baseline="0"/>
            <a:t>Research and Development</a:t>
          </a:r>
          <a:endParaRPr lang="en-US"/>
        </a:p>
      </dgm:t>
    </dgm:pt>
    <dgm:pt modelId="{A9FBEB56-F031-48EB-BEEC-4D49342854EB}" type="parTrans" cxnId="{C6A53E73-AA3E-488E-934A-A158B31D986F}">
      <dgm:prSet/>
      <dgm:spPr/>
      <dgm:t>
        <a:bodyPr/>
        <a:lstStyle/>
        <a:p>
          <a:endParaRPr lang="en-US"/>
        </a:p>
      </dgm:t>
    </dgm:pt>
    <dgm:pt modelId="{578C54ED-1AE2-47C2-AD65-2967B5D5BC23}" type="sibTrans" cxnId="{C6A53E73-AA3E-488E-934A-A158B31D986F}">
      <dgm:prSet/>
      <dgm:spPr/>
      <dgm:t>
        <a:bodyPr/>
        <a:lstStyle/>
        <a:p>
          <a:endParaRPr lang="en-US"/>
        </a:p>
      </dgm:t>
    </dgm:pt>
    <dgm:pt modelId="{D0794C73-81D2-41B8-9993-2C522E9498F1}">
      <dgm:prSet/>
      <dgm:spPr/>
      <dgm:t>
        <a:bodyPr/>
        <a:lstStyle/>
        <a:p>
          <a:pPr>
            <a:defRPr cap="all"/>
          </a:pPr>
          <a:r>
            <a:rPr lang="en-US" b="0" i="0" baseline="0"/>
            <a:t>Pre-surgical Planning</a:t>
          </a:r>
          <a:endParaRPr lang="en-US"/>
        </a:p>
      </dgm:t>
    </dgm:pt>
    <dgm:pt modelId="{3F3A0528-60DE-4AD5-8A01-CC2719CF1B0E}" type="parTrans" cxnId="{EE3568DD-4B95-4C86-B7F0-39615D1FD505}">
      <dgm:prSet/>
      <dgm:spPr/>
      <dgm:t>
        <a:bodyPr/>
        <a:lstStyle/>
        <a:p>
          <a:endParaRPr lang="en-US"/>
        </a:p>
      </dgm:t>
    </dgm:pt>
    <dgm:pt modelId="{465C32B4-717E-4221-A785-AA4BABDBCD86}" type="sibTrans" cxnId="{EE3568DD-4B95-4C86-B7F0-39615D1FD505}">
      <dgm:prSet/>
      <dgm:spPr/>
      <dgm:t>
        <a:bodyPr/>
        <a:lstStyle/>
        <a:p>
          <a:endParaRPr lang="en-US"/>
        </a:p>
      </dgm:t>
    </dgm:pt>
    <dgm:pt modelId="{239D908C-25DD-43A4-859F-6E9F3203330F}">
      <dgm:prSet/>
      <dgm:spPr/>
      <dgm:t>
        <a:bodyPr/>
        <a:lstStyle/>
        <a:p>
          <a:pPr>
            <a:defRPr cap="all"/>
          </a:pPr>
          <a:r>
            <a:rPr lang="en-US" b="0" i="0" baseline="0"/>
            <a:t>Validation of Medical Devices</a:t>
          </a:r>
          <a:endParaRPr lang="en-US"/>
        </a:p>
      </dgm:t>
    </dgm:pt>
    <dgm:pt modelId="{498FE115-50CE-40B9-A6C7-EEDC9BD1997B}" type="parTrans" cxnId="{B6DE0569-CEBC-4307-818E-49CC3215EBC4}">
      <dgm:prSet/>
      <dgm:spPr/>
      <dgm:t>
        <a:bodyPr/>
        <a:lstStyle/>
        <a:p>
          <a:endParaRPr lang="en-US"/>
        </a:p>
      </dgm:t>
    </dgm:pt>
    <dgm:pt modelId="{0EE31C80-44C6-4D4F-A8FC-514F11E5FF58}" type="sibTrans" cxnId="{B6DE0569-CEBC-4307-818E-49CC3215EBC4}">
      <dgm:prSet/>
      <dgm:spPr/>
      <dgm:t>
        <a:bodyPr/>
        <a:lstStyle/>
        <a:p>
          <a:endParaRPr lang="en-US"/>
        </a:p>
      </dgm:t>
    </dgm:pt>
    <dgm:pt modelId="{3AC30750-709A-46C4-880E-E5E6FE5FF3C8}">
      <dgm:prSet/>
      <dgm:spPr/>
      <dgm:t>
        <a:bodyPr/>
        <a:lstStyle/>
        <a:p>
          <a:pPr>
            <a:defRPr cap="all"/>
          </a:pPr>
          <a:r>
            <a:rPr lang="en-US" b="0" i="0" baseline="0"/>
            <a:t>Augmented Reality (AR) and Virtual Reality (VR) Applications </a:t>
          </a:r>
          <a:endParaRPr lang="en-US"/>
        </a:p>
      </dgm:t>
    </dgm:pt>
    <dgm:pt modelId="{20350B87-6423-4934-BA38-90F144A23243}" type="parTrans" cxnId="{CD7F1BAC-4589-4568-8ACA-735DBA35F02D}">
      <dgm:prSet/>
      <dgm:spPr/>
      <dgm:t>
        <a:bodyPr/>
        <a:lstStyle/>
        <a:p>
          <a:endParaRPr lang="en-US"/>
        </a:p>
      </dgm:t>
    </dgm:pt>
    <dgm:pt modelId="{46257591-80BF-4F4E-B121-0545B216B1CD}" type="sibTrans" cxnId="{CD7F1BAC-4589-4568-8ACA-735DBA35F02D}">
      <dgm:prSet/>
      <dgm:spPr/>
      <dgm:t>
        <a:bodyPr/>
        <a:lstStyle/>
        <a:p>
          <a:endParaRPr lang="en-US"/>
        </a:p>
      </dgm:t>
    </dgm:pt>
    <dgm:pt modelId="{8EADC478-DD28-4F86-8470-DA49501F8AC3}" type="pres">
      <dgm:prSet presAssocID="{33D0B081-6FE8-431B-877C-4EA3D59A79A6}" presName="root" presStyleCnt="0">
        <dgm:presLayoutVars>
          <dgm:dir/>
          <dgm:resizeHandles val="exact"/>
        </dgm:presLayoutVars>
      </dgm:prSet>
      <dgm:spPr/>
    </dgm:pt>
    <dgm:pt modelId="{0A034BD7-CFA8-4F24-A9BA-9F502A06F2A4}" type="pres">
      <dgm:prSet presAssocID="{B8DADF58-712E-4A58-8D50-0AE2160067A3}" presName="compNode" presStyleCnt="0"/>
      <dgm:spPr/>
    </dgm:pt>
    <dgm:pt modelId="{CF9F5F72-7B01-4379-8F7E-7F4989D7C643}" type="pres">
      <dgm:prSet presAssocID="{B8DADF58-712E-4A58-8D50-0AE2160067A3}" presName="iconBgRect" presStyleLbl="bgShp" presStyleIdx="0" presStyleCnt="5"/>
      <dgm:spPr/>
    </dgm:pt>
    <dgm:pt modelId="{E5C19AA1-2ABB-4161-A3E0-D6F7047B1DF4}" type="pres">
      <dgm:prSet presAssocID="{B8DADF58-712E-4A58-8D50-0AE2160067A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3C9570A-BE2A-4B20-8C73-EBC78FFD4111}" type="pres">
      <dgm:prSet presAssocID="{B8DADF58-712E-4A58-8D50-0AE2160067A3}" presName="spaceRect" presStyleCnt="0"/>
      <dgm:spPr/>
    </dgm:pt>
    <dgm:pt modelId="{43F4D27D-2E26-414C-A2EB-45457EEA4DE1}" type="pres">
      <dgm:prSet presAssocID="{B8DADF58-712E-4A58-8D50-0AE2160067A3}" presName="textRect" presStyleLbl="revTx" presStyleIdx="0" presStyleCnt="5">
        <dgm:presLayoutVars>
          <dgm:chMax val="1"/>
          <dgm:chPref val="1"/>
        </dgm:presLayoutVars>
      </dgm:prSet>
      <dgm:spPr/>
    </dgm:pt>
    <dgm:pt modelId="{9628E3F5-9704-40E7-95A6-68BF6E1A6905}" type="pres">
      <dgm:prSet presAssocID="{36E129EB-93B7-4561-8977-52CBFE84EA09}" presName="sibTrans" presStyleCnt="0"/>
      <dgm:spPr/>
    </dgm:pt>
    <dgm:pt modelId="{0A66E745-CB0F-44EF-8D50-1DDD1ED4954C}" type="pres">
      <dgm:prSet presAssocID="{2E117413-6476-4B3C-B1DE-83FD897C8833}" presName="compNode" presStyleCnt="0"/>
      <dgm:spPr/>
    </dgm:pt>
    <dgm:pt modelId="{CE44E28C-3C5B-42B6-95B5-F47D304B7856}" type="pres">
      <dgm:prSet presAssocID="{2E117413-6476-4B3C-B1DE-83FD897C8833}" presName="iconBgRect" presStyleLbl="bgShp" presStyleIdx="1" presStyleCnt="5"/>
      <dgm:spPr/>
    </dgm:pt>
    <dgm:pt modelId="{4F7942D7-7B16-4B07-9BE8-A8988B188519}" type="pres">
      <dgm:prSet presAssocID="{2E117413-6476-4B3C-B1DE-83FD897C883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F79575DE-1BAD-4A5D-945F-AECD7762C152}" type="pres">
      <dgm:prSet presAssocID="{2E117413-6476-4B3C-B1DE-83FD897C8833}" presName="spaceRect" presStyleCnt="0"/>
      <dgm:spPr/>
    </dgm:pt>
    <dgm:pt modelId="{4251CA65-7A12-4B2A-B5AB-ACD71BCF5065}" type="pres">
      <dgm:prSet presAssocID="{2E117413-6476-4B3C-B1DE-83FD897C8833}" presName="textRect" presStyleLbl="revTx" presStyleIdx="1" presStyleCnt="5">
        <dgm:presLayoutVars>
          <dgm:chMax val="1"/>
          <dgm:chPref val="1"/>
        </dgm:presLayoutVars>
      </dgm:prSet>
      <dgm:spPr/>
    </dgm:pt>
    <dgm:pt modelId="{D3EE1659-9188-44A2-BDCF-D40736292881}" type="pres">
      <dgm:prSet presAssocID="{578C54ED-1AE2-47C2-AD65-2967B5D5BC23}" presName="sibTrans" presStyleCnt="0"/>
      <dgm:spPr/>
    </dgm:pt>
    <dgm:pt modelId="{0A12C228-4201-48D9-9035-F14A5A10F4FC}" type="pres">
      <dgm:prSet presAssocID="{D0794C73-81D2-41B8-9993-2C522E9498F1}" presName="compNode" presStyleCnt="0"/>
      <dgm:spPr/>
    </dgm:pt>
    <dgm:pt modelId="{8A9EDAA4-8C9E-4601-BAC5-7453710387F0}" type="pres">
      <dgm:prSet presAssocID="{D0794C73-81D2-41B8-9993-2C522E9498F1}" presName="iconBgRect" presStyleLbl="bgShp" presStyleIdx="2" presStyleCnt="5"/>
      <dgm:spPr/>
    </dgm:pt>
    <dgm:pt modelId="{4358F283-0D29-4BE2-B9C0-9DDF4810119A}" type="pres">
      <dgm:prSet presAssocID="{D0794C73-81D2-41B8-9993-2C522E9498F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4C699100-F800-4C7E-8B6C-6E2193128811}" type="pres">
      <dgm:prSet presAssocID="{D0794C73-81D2-41B8-9993-2C522E9498F1}" presName="spaceRect" presStyleCnt="0"/>
      <dgm:spPr/>
    </dgm:pt>
    <dgm:pt modelId="{C972B946-CE2A-4CCB-870F-0ADA1C2DFC98}" type="pres">
      <dgm:prSet presAssocID="{D0794C73-81D2-41B8-9993-2C522E9498F1}" presName="textRect" presStyleLbl="revTx" presStyleIdx="2" presStyleCnt="5">
        <dgm:presLayoutVars>
          <dgm:chMax val="1"/>
          <dgm:chPref val="1"/>
        </dgm:presLayoutVars>
      </dgm:prSet>
      <dgm:spPr/>
    </dgm:pt>
    <dgm:pt modelId="{E150A67F-D957-4C00-AF05-4CE13D5C4486}" type="pres">
      <dgm:prSet presAssocID="{465C32B4-717E-4221-A785-AA4BABDBCD86}" presName="sibTrans" presStyleCnt="0"/>
      <dgm:spPr/>
    </dgm:pt>
    <dgm:pt modelId="{9AF431AB-3E5D-474A-A50C-12EBB7469359}" type="pres">
      <dgm:prSet presAssocID="{239D908C-25DD-43A4-859F-6E9F3203330F}" presName="compNode" presStyleCnt="0"/>
      <dgm:spPr/>
    </dgm:pt>
    <dgm:pt modelId="{2ACD0E9D-D1E7-4BC0-B83F-A5411CA231A3}" type="pres">
      <dgm:prSet presAssocID="{239D908C-25DD-43A4-859F-6E9F3203330F}" presName="iconBgRect" presStyleLbl="bgShp" presStyleIdx="3" presStyleCnt="5"/>
      <dgm:spPr/>
    </dgm:pt>
    <dgm:pt modelId="{B56F91F0-6836-4F70-8256-5EACD0CB02E1}" type="pres">
      <dgm:prSet presAssocID="{239D908C-25DD-43A4-859F-6E9F3203330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3E4BEF5-856A-47AA-919E-C9CA1EED2F30}" type="pres">
      <dgm:prSet presAssocID="{239D908C-25DD-43A4-859F-6E9F3203330F}" presName="spaceRect" presStyleCnt="0"/>
      <dgm:spPr/>
    </dgm:pt>
    <dgm:pt modelId="{0509D27F-A718-4CEE-A941-9946342FDA72}" type="pres">
      <dgm:prSet presAssocID="{239D908C-25DD-43A4-859F-6E9F3203330F}" presName="textRect" presStyleLbl="revTx" presStyleIdx="3" presStyleCnt="5">
        <dgm:presLayoutVars>
          <dgm:chMax val="1"/>
          <dgm:chPref val="1"/>
        </dgm:presLayoutVars>
      </dgm:prSet>
      <dgm:spPr/>
    </dgm:pt>
    <dgm:pt modelId="{28E8EB9E-3329-4C77-A8ED-ECEF2AF8F7A6}" type="pres">
      <dgm:prSet presAssocID="{0EE31C80-44C6-4D4F-A8FC-514F11E5FF58}" presName="sibTrans" presStyleCnt="0"/>
      <dgm:spPr/>
    </dgm:pt>
    <dgm:pt modelId="{C793D4C9-D815-4061-9AF2-D5E77D5A710C}" type="pres">
      <dgm:prSet presAssocID="{3AC30750-709A-46C4-880E-E5E6FE5FF3C8}" presName="compNode" presStyleCnt="0"/>
      <dgm:spPr/>
    </dgm:pt>
    <dgm:pt modelId="{CF8F4F17-E6C9-4A87-9AE5-B43E40D39CE4}" type="pres">
      <dgm:prSet presAssocID="{3AC30750-709A-46C4-880E-E5E6FE5FF3C8}" presName="iconBgRect" presStyleLbl="bgShp" presStyleIdx="4" presStyleCnt="5"/>
      <dgm:spPr/>
    </dgm:pt>
    <dgm:pt modelId="{0CC7DC16-736E-49AF-A874-E481E7AF80E1}" type="pres">
      <dgm:prSet presAssocID="{3AC30750-709A-46C4-880E-E5E6FE5FF3C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2671077B-EA70-4A4D-B093-828D054D4B09}" type="pres">
      <dgm:prSet presAssocID="{3AC30750-709A-46C4-880E-E5E6FE5FF3C8}" presName="spaceRect" presStyleCnt="0"/>
      <dgm:spPr/>
    </dgm:pt>
    <dgm:pt modelId="{B0AB8FE6-B891-4539-9D61-68B903CB072C}" type="pres">
      <dgm:prSet presAssocID="{3AC30750-709A-46C4-880E-E5E6FE5FF3C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FFC421C-EE78-4C35-B3CD-3149C887571A}" type="presOf" srcId="{2E117413-6476-4B3C-B1DE-83FD897C8833}" destId="{4251CA65-7A12-4B2A-B5AB-ACD71BCF5065}" srcOrd="0" destOrd="0" presId="urn:microsoft.com/office/officeart/2018/5/layout/IconCircleLabelList"/>
    <dgm:cxn modelId="{EFBFD424-1196-4F8F-8AAF-FD399B281046}" type="presOf" srcId="{D0794C73-81D2-41B8-9993-2C522E9498F1}" destId="{C972B946-CE2A-4CCB-870F-0ADA1C2DFC98}" srcOrd="0" destOrd="0" presId="urn:microsoft.com/office/officeart/2018/5/layout/IconCircleLabelList"/>
    <dgm:cxn modelId="{B6DE0569-CEBC-4307-818E-49CC3215EBC4}" srcId="{33D0B081-6FE8-431B-877C-4EA3D59A79A6}" destId="{239D908C-25DD-43A4-859F-6E9F3203330F}" srcOrd="3" destOrd="0" parTransId="{498FE115-50CE-40B9-A6C7-EEDC9BD1997B}" sibTransId="{0EE31C80-44C6-4D4F-A8FC-514F11E5FF58}"/>
    <dgm:cxn modelId="{C6A53E73-AA3E-488E-934A-A158B31D986F}" srcId="{33D0B081-6FE8-431B-877C-4EA3D59A79A6}" destId="{2E117413-6476-4B3C-B1DE-83FD897C8833}" srcOrd="1" destOrd="0" parTransId="{A9FBEB56-F031-48EB-BEEC-4D49342854EB}" sibTransId="{578C54ED-1AE2-47C2-AD65-2967B5D5BC23}"/>
    <dgm:cxn modelId="{7B820B85-ED6C-446F-A8C9-A37562CEA19A}" type="presOf" srcId="{3AC30750-709A-46C4-880E-E5E6FE5FF3C8}" destId="{B0AB8FE6-B891-4539-9D61-68B903CB072C}" srcOrd="0" destOrd="0" presId="urn:microsoft.com/office/officeart/2018/5/layout/IconCircleLabelList"/>
    <dgm:cxn modelId="{CD7F1BAC-4589-4568-8ACA-735DBA35F02D}" srcId="{33D0B081-6FE8-431B-877C-4EA3D59A79A6}" destId="{3AC30750-709A-46C4-880E-E5E6FE5FF3C8}" srcOrd="4" destOrd="0" parTransId="{20350B87-6423-4934-BA38-90F144A23243}" sibTransId="{46257591-80BF-4F4E-B121-0545B216B1CD}"/>
    <dgm:cxn modelId="{A468DAB4-1939-429D-9D4D-5AD72B0D9FCB}" srcId="{33D0B081-6FE8-431B-877C-4EA3D59A79A6}" destId="{B8DADF58-712E-4A58-8D50-0AE2160067A3}" srcOrd="0" destOrd="0" parTransId="{9E2B411F-F542-4097-B9EC-88EA59B91391}" sibTransId="{36E129EB-93B7-4561-8977-52CBFE84EA09}"/>
    <dgm:cxn modelId="{69A53CC8-46C9-4C35-9699-B21D67411A37}" type="presOf" srcId="{239D908C-25DD-43A4-859F-6E9F3203330F}" destId="{0509D27F-A718-4CEE-A941-9946342FDA72}" srcOrd="0" destOrd="0" presId="urn:microsoft.com/office/officeart/2018/5/layout/IconCircleLabelList"/>
    <dgm:cxn modelId="{8AC2E4CD-18F3-4E72-B478-1C93E277CEED}" type="presOf" srcId="{B8DADF58-712E-4A58-8D50-0AE2160067A3}" destId="{43F4D27D-2E26-414C-A2EB-45457EEA4DE1}" srcOrd="0" destOrd="0" presId="urn:microsoft.com/office/officeart/2018/5/layout/IconCircleLabelList"/>
    <dgm:cxn modelId="{EE3568DD-4B95-4C86-B7F0-39615D1FD505}" srcId="{33D0B081-6FE8-431B-877C-4EA3D59A79A6}" destId="{D0794C73-81D2-41B8-9993-2C522E9498F1}" srcOrd="2" destOrd="0" parTransId="{3F3A0528-60DE-4AD5-8A01-CC2719CF1B0E}" sibTransId="{465C32B4-717E-4221-A785-AA4BABDBCD86}"/>
    <dgm:cxn modelId="{3FF4CDE0-CCB5-43BC-920D-DFBB413B6807}" type="presOf" srcId="{33D0B081-6FE8-431B-877C-4EA3D59A79A6}" destId="{8EADC478-DD28-4F86-8470-DA49501F8AC3}" srcOrd="0" destOrd="0" presId="urn:microsoft.com/office/officeart/2018/5/layout/IconCircleLabelList"/>
    <dgm:cxn modelId="{D9193B33-9662-4B0C-82D1-018779FFB4EC}" type="presParOf" srcId="{8EADC478-DD28-4F86-8470-DA49501F8AC3}" destId="{0A034BD7-CFA8-4F24-A9BA-9F502A06F2A4}" srcOrd="0" destOrd="0" presId="urn:microsoft.com/office/officeart/2018/5/layout/IconCircleLabelList"/>
    <dgm:cxn modelId="{C08876A3-6AA4-40AB-81CA-F713130C7845}" type="presParOf" srcId="{0A034BD7-CFA8-4F24-A9BA-9F502A06F2A4}" destId="{CF9F5F72-7B01-4379-8F7E-7F4989D7C643}" srcOrd="0" destOrd="0" presId="urn:microsoft.com/office/officeart/2018/5/layout/IconCircleLabelList"/>
    <dgm:cxn modelId="{CA59AB7E-707C-4EE3-867C-BAA7925DA493}" type="presParOf" srcId="{0A034BD7-CFA8-4F24-A9BA-9F502A06F2A4}" destId="{E5C19AA1-2ABB-4161-A3E0-D6F7047B1DF4}" srcOrd="1" destOrd="0" presId="urn:microsoft.com/office/officeart/2018/5/layout/IconCircleLabelList"/>
    <dgm:cxn modelId="{DE20D5EB-A0DA-43C8-B676-B2D9D94F4459}" type="presParOf" srcId="{0A034BD7-CFA8-4F24-A9BA-9F502A06F2A4}" destId="{53C9570A-BE2A-4B20-8C73-EBC78FFD4111}" srcOrd="2" destOrd="0" presId="urn:microsoft.com/office/officeart/2018/5/layout/IconCircleLabelList"/>
    <dgm:cxn modelId="{7BC8EA0E-3C09-457D-856C-00F89E950D65}" type="presParOf" srcId="{0A034BD7-CFA8-4F24-A9BA-9F502A06F2A4}" destId="{43F4D27D-2E26-414C-A2EB-45457EEA4DE1}" srcOrd="3" destOrd="0" presId="urn:microsoft.com/office/officeart/2018/5/layout/IconCircleLabelList"/>
    <dgm:cxn modelId="{144296AC-37DC-45F6-9DC0-A7C1A3249F79}" type="presParOf" srcId="{8EADC478-DD28-4F86-8470-DA49501F8AC3}" destId="{9628E3F5-9704-40E7-95A6-68BF6E1A6905}" srcOrd="1" destOrd="0" presId="urn:microsoft.com/office/officeart/2018/5/layout/IconCircleLabelList"/>
    <dgm:cxn modelId="{D1B92BB0-6510-4353-A4F4-06832C07B231}" type="presParOf" srcId="{8EADC478-DD28-4F86-8470-DA49501F8AC3}" destId="{0A66E745-CB0F-44EF-8D50-1DDD1ED4954C}" srcOrd="2" destOrd="0" presId="urn:microsoft.com/office/officeart/2018/5/layout/IconCircleLabelList"/>
    <dgm:cxn modelId="{3CA154D5-28A7-4592-84D9-B0A78BDEC87A}" type="presParOf" srcId="{0A66E745-CB0F-44EF-8D50-1DDD1ED4954C}" destId="{CE44E28C-3C5B-42B6-95B5-F47D304B7856}" srcOrd="0" destOrd="0" presId="urn:microsoft.com/office/officeart/2018/5/layout/IconCircleLabelList"/>
    <dgm:cxn modelId="{43DD0A7F-8FF4-4644-8D3C-5E930EEE2980}" type="presParOf" srcId="{0A66E745-CB0F-44EF-8D50-1DDD1ED4954C}" destId="{4F7942D7-7B16-4B07-9BE8-A8988B188519}" srcOrd="1" destOrd="0" presId="urn:microsoft.com/office/officeart/2018/5/layout/IconCircleLabelList"/>
    <dgm:cxn modelId="{6022FD14-46B1-4C11-A31D-ABC0DAA38356}" type="presParOf" srcId="{0A66E745-CB0F-44EF-8D50-1DDD1ED4954C}" destId="{F79575DE-1BAD-4A5D-945F-AECD7762C152}" srcOrd="2" destOrd="0" presId="urn:microsoft.com/office/officeart/2018/5/layout/IconCircleLabelList"/>
    <dgm:cxn modelId="{F717DB3F-1CC0-4D0C-AD37-15212B1A9566}" type="presParOf" srcId="{0A66E745-CB0F-44EF-8D50-1DDD1ED4954C}" destId="{4251CA65-7A12-4B2A-B5AB-ACD71BCF5065}" srcOrd="3" destOrd="0" presId="urn:microsoft.com/office/officeart/2018/5/layout/IconCircleLabelList"/>
    <dgm:cxn modelId="{66724CCD-6230-4B6D-BD4C-F10D247BC5D0}" type="presParOf" srcId="{8EADC478-DD28-4F86-8470-DA49501F8AC3}" destId="{D3EE1659-9188-44A2-BDCF-D40736292881}" srcOrd="3" destOrd="0" presId="urn:microsoft.com/office/officeart/2018/5/layout/IconCircleLabelList"/>
    <dgm:cxn modelId="{E49DF121-6133-480E-ACDC-C0EB40505354}" type="presParOf" srcId="{8EADC478-DD28-4F86-8470-DA49501F8AC3}" destId="{0A12C228-4201-48D9-9035-F14A5A10F4FC}" srcOrd="4" destOrd="0" presId="urn:microsoft.com/office/officeart/2018/5/layout/IconCircleLabelList"/>
    <dgm:cxn modelId="{8144A3BA-6FCB-4308-8CC3-04240E4C8FCA}" type="presParOf" srcId="{0A12C228-4201-48D9-9035-F14A5A10F4FC}" destId="{8A9EDAA4-8C9E-4601-BAC5-7453710387F0}" srcOrd="0" destOrd="0" presId="urn:microsoft.com/office/officeart/2018/5/layout/IconCircleLabelList"/>
    <dgm:cxn modelId="{482BFA7C-B20F-4F48-B0B9-8B4E02577D0F}" type="presParOf" srcId="{0A12C228-4201-48D9-9035-F14A5A10F4FC}" destId="{4358F283-0D29-4BE2-B9C0-9DDF4810119A}" srcOrd="1" destOrd="0" presId="urn:microsoft.com/office/officeart/2018/5/layout/IconCircleLabelList"/>
    <dgm:cxn modelId="{60FA6A0F-0885-47D6-AB81-8DA5059F864B}" type="presParOf" srcId="{0A12C228-4201-48D9-9035-F14A5A10F4FC}" destId="{4C699100-F800-4C7E-8B6C-6E2193128811}" srcOrd="2" destOrd="0" presId="urn:microsoft.com/office/officeart/2018/5/layout/IconCircleLabelList"/>
    <dgm:cxn modelId="{EE8C4B99-E8C6-48F5-8083-1DCBD0B82453}" type="presParOf" srcId="{0A12C228-4201-48D9-9035-F14A5A10F4FC}" destId="{C972B946-CE2A-4CCB-870F-0ADA1C2DFC98}" srcOrd="3" destOrd="0" presId="urn:microsoft.com/office/officeart/2018/5/layout/IconCircleLabelList"/>
    <dgm:cxn modelId="{D321852D-0B11-48DF-86A8-C01F619BF2E9}" type="presParOf" srcId="{8EADC478-DD28-4F86-8470-DA49501F8AC3}" destId="{E150A67F-D957-4C00-AF05-4CE13D5C4486}" srcOrd="5" destOrd="0" presId="urn:microsoft.com/office/officeart/2018/5/layout/IconCircleLabelList"/>
    <dgm:cxn modelId="{DB177854-8F75-49B0-8368-5E046DDB9745}" type="presParOf" srcId="{8EADC478-DD28-4F86-8470-DA49501F8AC3}" destId="{9AF431AB-3E5D-474A-A50C-12EBB7469359}" srcOrd="6" destOrd="0" presId="urn:microsoft.com/office/officeart/2018/5/layout/IconCircleLabelList"/>
    <dgm:cxn modelId="{13961F12-BE03-4D9E-BE74-BBA3F9A5ACB9}" type="presParOf" srcId="{9AF431AB-3E5D-474A-A50C-12EBB7469359}" destId="{2ACD0E9D-D1E7-4BC0-B83F-A5411CA231A3}" srcOrd="0" destOrd="0" presId="urn:microsoft.com/office/officeart/2018/5/layout/IconCircleLabelList"/>
    <dgm:cxn modelId="{164EC2E7-C403-470D-9221-2E09EF65042C}" type="presParOf" srcId="{9AF431AB-3E5D-474A-A50C-12EBB7469359}" destId="{B56F91F0-6836-4F70-8256-5EACD0CB02E1}" srcOrd="1" destOrd="0" presId="urn:microsoft.com/office/officeart/2018/5/layout/IconCircleLabelList"/>
    <dgm:cxn modelId="{286DF8A3-837F-49E1-9B54-8DF283416B7C}" type="presParOf" srcId="{9AF431AB-3E5D-474A-A50C-12EBB7469359}" destId="{B3E4BEF5-856A-47AA-919E-C9CA1EED2F30}" srcOrd="2" destOrd="0" presId="urn:microsoft.com/office/officeart/2018/5/layout/IconCircleLabelList"/>
    <dgm:cxn modelId="{268A0470-D4E1-4995-899A-3C11C254433A}" type="presParOf" srcId="{9AF431AB-3E5D-474A-A50C-12EBB7469359}" destId="{0509D27F-A718-4CEE-A941-9946342FDA72}" srcOrd="3" destOrd="0" presId="urn:microsoft.com/office/officeart/2018/5/layout/IconCircleLabelList"/>
    <dgm:cxn modelId="{EEF33065-A752-4644-884C-052C18EE8070}" type="presParOf" srcId="{8EADC478-DD28-4F86-8470-DA49501F8AC3}" destId="{28E8EB9E-3329-4C77-A8ED-ECEF2AF8F7A6}" srcOrd="7" destOrd="0" presId="urn:microsoft.com/office/officeart/2018/5/layout/IconCircleLabelList"/>
    <dgm:cxn modelId="{B4DF83D3-18DA-401C-8B41-049900885CB9}" type="presParOf" srcId="{8EADC478-DD28-4F86-8470-DA49501F8AC3}" destId="{C793D4C9-D815-4061-9AF2-D5E77D5A710C}" srcOrd="8" destOrd="0" presId="urn:microsoft.com/office/officeart/2018/5/layout/IconCircleLabelList"/>
    <dgm:cxn modelId="{E2B05B15-FA9A-4FFF-A94F-585892DC0A17}" type="presParOf" srcId="{C793D4C9-D815-4061-9AF2-D5E77D5A710C}" destId="{CF8F4F17-E6C9-4A87-9AE5-B43E40D39CE4}" srcOrd="0" destOrd="0" presId="urn:microsoft.com/office/officeart/2018/5/layout/IconCircleLabelList"/>
    <dgm:cxn modelId="{5B026F77-CC60-4195-8327-5149BF90EECD}" type="presParOf" srcId="{C793D4C9-D815-4061-9AF2-D5E77D5A710C}" destId="{0CC7DC16-736E-49AF-A874-E481E7AF80E1}" srcOrd="1" destOrd="0" presId="urn:microsoft.com/office/officeart/2018/5/layout/IconCircleLabelList"/>
    <dgm:cxn modelId="{64781FDE-4E13-4EC9-8988-0D6B0E53DA02}" type="presParOf" srcId="{C793D4C9-D815-4061-9AF2-D5E77D5A710C}" destId="{2671077B-EA70-4A4D-B093-828D054D4B09}" srcOrd="2" destOrd="0" presId="urn:microsoft.com/office/officeart/2018/5/layout/IconCircleLabelList"/>
    <dgm:cxn modelId="{FE06E101-FFF0-4F76-8014-1BCF47424432}" type="presParOf" srcId="{C793D4C9-D815-4061-9AF2-D5E77D5A710C}" destId="{B0AB8FE6-B891-4539-9D61-68B903CB072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1BEC98E-51AF-4276-8667-D640924C5C4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279AB03-B4D2-4BE4-A00A-4674EDE647E0}">
      <dgm:prSet/>
      <dgm:spPr/>
      <dgm:t>
        <a:bodyPr/>
        <a:lstStyle/>
        <a:p>
          <a:r>
            <a:rPr lang="en-US" b="0" i="0" baseline="0"/>
            <a:t>Expansion to Other Anatomical Structures</a:t>
          </a:r>
          <a:endParaRPr lang="en-US"/>
        </a:p>
      </dgm:t>
    </dgm:pt>
    <dgm:pt modelId="{186F3BDA-0AEC-4881-A984-2F8BA63AEA2E}" type="parTrans" cxnId="{B3D8C82E-EC96-4825-BA6B-7FBA4FE929A7}">
      <dgm:prSet/>
      <dgm:spPr/>
      <dgm:t>
        <a:bodyPr/>
        <a:lstStyle/>
        <a:p>
          <a:endParaRPr lang="en-US"/>
        </a:p>
      </dgm:t>
    </dgm:pt>
    <dgm:pt modelId="{459EE858-2D1D-46D0-9CB7-1EB01EAF336F}" type="sibTrans" cxnId="{B3D8C82E-EC96-4825-BA6B-7FBA4FE929A7}">
      <dgm:prSet/>
      <dgm:spPr/>
      <dgm:t>
        <a:bodyPr/>
        <a:lstStyle/>
        <a:p>
          <a:endParaRPr lang="en-US"/>
        </a:p>
      </dgm:t>
    </dgm:pt>
    <dgm:pt modelId="{1AFA3012-4B93-4F5E-8A3A-80934FF1B617}">
      <dgm:prSet/>
      <dgm:spPr/>
      <dgm:t>
        <a:bodyPr/>
        <a:lstStyle/>
        <a:p>
          <a:r>
            <a:rPr lang="en-US" b="0" i="0" baseline="0"/>
            <a:t>Incorporation of Surgical Tools and Instruments</a:t>
          </a:r>
          <a:endParaRPr lang="en-US"/>
        </a:p>
      </dgm:t>
    </dgm:pt>
    <dgm:pt modelId="{8393DAF0-F6C2-43AB-9702-C0ED899B4202}" type="parTrans" cxnId="{4FDCBE71-627D-4132-80BF-BAAA4D221CAC}">
      <dgm:prSet/>
      <dgm:spPr/>
      <dgm:t>
        <a:bodyPr/>
        <a:lstStyle/>
        <a:p>
          <a:endParaRPr lang="en-US"/>
        </a:p>
      </dgm:t>
    </dgm:pt>
    <dgm:pt modelId="{2D91D855-848B-4326-9061-684CA81D4989}" type="sibTrans" cxnId="{4FDCBE71-627D-4132-80BF-BAAA4D221CAC}">
      <dgm:prSet/>
      <dgm:spPr/>
      <dgm:t>
        <a:bodyPr/>
        <a:lstStyle/>
        <a:p>
          <a:endParaRPr lang="en-US"/>
        </a:p>
      </dgm:t>
    </dgm:pt>
    <dgm:pt modelId="{DA40D396-52A4-4D9F-918C-E4D8B961470D}">
      <dgm:prSet/>
      <dgm:spPr/>
      <dgm:t>
        <a:bodyPr/>
        <a:lstStyle/>
        <a:p>
          <a:r>
            <a:rPr lang="en-US" b="0" i="0" baseline="0"/>
            <a:t>Multi-modal Data Integration</a:t>
          </a:r>
          <a:endParaRPr lang="en-US"/>
        </a:p>
      </dgm:t>
    </dgm:pt>
    <dgm:pt modelId="{E0F7E25D-6568-48A6-9EF5-3C54E7891408}" type="parTrans" cxnId="{D9382E1A-17DB-4FF7-8467-20FF93B62AF7}">
      <dgm:prSet/>
      <dgm:spPr/>
      <dgm:t>
        <a:bodyPr/>
        <a:lstStyle/>
        <a:p>
          <a:endParaRPr lang="en-US"/>
        </a:p>
      </dgm:t>
    </dgm:pt>
    <dgm:pt modelId="{6214DAA7-F6BA-4540-A957-8A6064D5D1A9}" type="sibTrans" cxnId="{D9382E1A-17DB-4FF7-8467-20FF93B62AF7}">
      <dgm:prSet/>
      <dgm:spPr/>
      <dgm:t>
        <a:bodyPr/>
        <a:lstStyle/>
        <a:p>
          <a:endParaRPr lang="en-US"/>
        </a:p>
      </dgm:t>
    </dgm:pt>
    <dgm:pt modelId="{A3587A5A-BD88-403D-BE19-58901909E5D4}">
      <dgm:prSet/>
      <dgm:spPr/>
      <dgm:t>
        <a:bodyPr/>
        <a:lstStyle/>
        <a:p>
          <a:r>
            <a:rPr lang="en-US" b="0" i="0" baseline="0"/>
            <a:t>Real-time Data Generation</a:t>
          </a:r>
          <a:endParaRPr lang="en-US"/>
        </a:p>
      </dgm:t>
    </dgm:pt>
    <dgm:pt modelId="{EE5C53D7-BDFC-4F83-ACAE-E570C6BB510A}" type="parTrans" cxnId="{E6127BD4-DB3B-46EE-936A-827C1E3B374F}">
      <dgm:prSet/>
      <dgm:spPr/>
      <dgm:t>
        <a:bodyPr/>
        <a:lstStyle/>
        <a:p>
          <a:endParaRPr lang="en-US"/>
        </a:p>
      </dgm:t>
    </dgm:pt>
    <dgm:pt modelId="{F815A0D0-E478-45D0-9DE8-127120B5FB25}" type="sibTrans" cxnId="{E6127BD4-DB3B-46EE-936A-827C1E3B374F}">
      <dgm:prSet/>
      <dgm:spPr/>
      <dgm:t>
        <a:bodyPr/>
        <a:lstStyle/>
        <a:p>
          <a:endParaRPr lang="en-US"/>
        </a:p>
      </dgm:t>
    </dgm:pt>
    <dgm:pt modelId="{25CB5F9F-928B-4AC9-A4C4-D707E02A71B1}">
      <dgm:prSet/>
      <dgm:spPr/>
      <dgm:t>
        <a:bodyPr/>
        <a:lstStyle/>
        <a:p>
          <a:r>
            <a:rPr lang="en-US" b="0" i="0" baseline="0"/>
            <a:t>User Feedback and Iterative Improvement </a:t>
          </a:r>
          <a:endParaRPr lang="en-US"/>
        </a:p>
      </dgm:t>
    </dgm:pt>
    <dgm:pt modelId="{74E953D2-EFF7-46C6-B2AD-C6C2CCAAD018}" type="parTrans" cxnId="{754B9192-9853-40DF-BC4B-953FE4ECE84E}">
      <dgm:prSet/>
      <dgm:spPr/>
      <dgm:t>
        <a:bodyPr/>
        <a:lstStyle/>
        <a:p>
          <a:endParaRPr lang="en-US"/>
        </a:p>
      </dgm:t>
    </dgm:pt>
    <dgm:pt modelId="{C0A4518B-049E-4039-8131-434C7A87E154}" type="sibTrans" cxnId="{754B9192-9853-40DF-BC4B-953FE4ECE84E}">
      <dgm:prSet/>
      <dgm:spPr/>
      <dgm:t>
        <a:bodyPr/>
        <a:lstStyle/>
        <a:p>
          <a:endParaRPr lang="en-US"/>
        </a:p>
      </dgm:t>
    </dgm:pt>
    <dgm:pt modelId="{7A058BE4-D5D0-4CA7-9419-A145AD1141C3}" type="pres">
      <dgm:prSet presAssocID="{41BEC98E-51AF-4276-8667-D640924C5C47}" presName="root" presStyleCnt="0">
        <dgm:presLayoutVars>
          <dgm:dir/>
          <dgm:resizeHandles val="exact"/>
        </dgm:presLayoutVars>
      </dgm:prSet>
      <dgm:spPr/>
    </dgm:pt>
    <dgm:pt modelId="{7067F753-4D16-40EA-AEFA-380EF78FE376}" type="pres">
      <dgm:prSet presAssocID="{41BEC98E-51AF-4276-8667-D640924C5C47}" presName="container" presStyleCnt="0">
        <dgm:presLayoutVars>
          <dgm:dir/>
          <dgm:resizeHandles val="exact"/>
        </dgm:presLayoutVars>
      </dgm:prSet>
      <dgm:spPr/>
    </dgm:pt>
    <dgm:pt modelId="{0635E272-4728-4942-9FEE-D4D933AA3608}" type="pres">
      <dgm:prSet presAssocID="{9279AB03-B4D2-4BE4-A00A-4674EDE647E0}" presName="compNode" presStyleCnt="0"/>
      <dgm:spPr/>
    </dgm:pt>
    <dgm:pt modelId="{E3331E43-DBB0-4663-A530-3DE119158CAF}" type="pres">
      <dgm:prSet presAssocID="{9279AB03-B4D2-4BE4-A00A-4674EDE647E0}" presName="iconBgRect" presStyleLbl="bgShp" presStyleIdx="0" presStyleCnt="5"/>
      <dgm:spPr/>
    </dgm:pt>
    <dgm:pt modelId="{63657CC7-C7BC-4C19-A608-201B82E42C82}" type="pres">
      <dgm:prSet presAssocID="{9279AB03-B4D2-4BE4-A00A-4674EDE647E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61639C09-B40E-4B9F-8242-D1FC27C8CAD9}" type="pres">
      <dgm:prSet presAssocID="{9279AB03-B4D2-4BE4-A00A-4674EDE647E0}" presName="spaceRect" presStyleCnt="0"/>
      <dgm:spPr/>
    </dgm:pt>
    <dgm:pt modelId="{EF26D63A-471E-4473-A9BF-D58568BF565A}" type="pres">
      <dgm:prSet presAssocID="{9279AB03-B4D2-4BE4-A00A-4674EDE647E0}" presName="textRect" presStyleLbl="revTx" presStyleIdx="0" presStyleCnt="5">
        <dgm:presLayoutVars>
          <dgm:chMax val="1"/>
          <dgm:chPref val="1"/>
        </dgm:presLayoutVars>
      </dgm:prSet>
      <dgm:spPr/>
    </dgm:pt>
    <dgm:pt modelId="{F0D67329-81CA-461E-BBA3-0DBE17C927F8}" type="pres">
      <dgm:prSet presAssocID="{459EE858-2D1D-46D0-9CB7-1EB01EAF336F}" presName="sibTrans" presStyleLbl="sibTrans2D1" presStyleIdx="0" presStyleCnt="0"/>
      <dgm:spPr/>
    </dgm:pt>
    <dgm:pt modelId="{676A9B30-0DF3-43CD-9FF1-3198ED4A53FE}" type="pres">
      <dgm:prSet presAssocID="{1AFA3012-4B93-4F5E-8A3A-80934FF1B617}" presName="compNode" presStyleCnt="0"/>
      <dgm:spPr/>
    </dgm:pt>
    <dgm:pt modelId="{1D4505DF-F8E7-46CA-8D58-506D556899CC}" type="pres">
      <dgm:prSet presAssocID="{1AFA3012-4B93-4F5E-8A3A-80934FF1B617}" presName="iconBgRect" presStyleLbl="bgShp" presStyleIdx="1" presStyleCnt="5"/>
      <dgm:spPr/>
    </dgm:pt>
    <dgm:pt modelId="{22D1714B-06F9-485A-B69F-E0EB526A9CD2}" type="pres">
      <dgm:prSet presAssocID="{1AFA3012-4B93-4F5E-8A3A-80934FF1B61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7225064-68F5-4CE7-A598-E4929B310DF9}" type="pres">
      <dgm:prSet presAssocID="{1AFA3012-4B93-4F5E-8A3A-80934FF1B617}" presName="spaceRect" presStyleCnt="0"/>
      <dgm:spPr/>
    </dgm:pt>
    <dgm:pt modelId="{BBEDF9DE-14CE-4644-B181-8688639632B9}" type="pres">
      <dgm:prSet presAssocID="{1AFA3012-4B93-4F5E-8A3A-80934FF1B617}" presName="textRect" presStyleLbl="revTx" presStyleIdx="1" presStyleCnt="5">
        <dgm:presLayoutVars>
          <dgm:chMax val="1"/>
          <dgm:chPref val="1"/>
        </dgm:presLayoutVars>
      </dgm:prSet>
      <dgm:spPr/>
    </dgm:pt>
    <dgm:pt modelId="{25FCD6C9-85AE-40C1-9AF3-C896F839DBCB}" type="pres">
      <dgm:prSet presAssocID="{2D91D855-848B-4326-9061-684CA81D4989}" presName="sibTrans" presStyleLbl="sibTrans2D1" presStyleIdx="0" presStyleCnt="0"/>
      <dgm:spPr/>
    </dgm:pt>
    <dgm:pt modelId="{C38C0316-C3F0-4C03-8341-2B10BE50161B}" type="pres">
      <dgm:prSet presAssocID="{DA40D396-52A4-4D9F-918C-E4D8B961470D}" presName="compNode" presStyleCnt="0"/>
      <dgm:spPr/>
    </dgm:pt>
    <dgm:pt modelId="{04893693-23D7-4CE7-8036-D7E824577D7E}" type="pres">
      <dgm:prSet presAssocID="{DA40D396-52A4-4D9F-918C-E4D8B961470D}" presName="iconBgRect" presStyleLbl="bgShp" presStyleIdx="2" presStyleCnt="5"/>
      <dgm:spPr/>
    </dgm:pt>
    <dgm:pt modelId="{130FEF4C-A173-469F-8190-B3016FC9338B}" type="pres">
      <dgm:prSet presAssocID="{DA40D396-52A4-4D9F-918C-E4D8B961470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F5F0F575-E352-4148-A54F-42DF2388EA66}" type="pres">
      <dgm:prSet presAssocID="{DA40D396-52A4-4D9F-918C-E4D8B961470D}" presName="spaceRect" presStyleCnt="0"/>
      <dgm:spPr/>
    </dgm:pt>
    <dgm:pt modelId="{C222FAED-68D7-4722-BFD7-B13241EF8FA1}" type="pres">
      <dgm:prSet presAssocID="{DA40D396-52A4-4D9F-918C-E4D8B961470D}" presName="textRect" presStyleLbl="revTx" presStyleIdx="2" presStyleCnt="5">
        <dgm:presLayoutVars>
          <dgm:chMax val="1"/>
          <dgm:chPref val="1"/>
        </dgm:presLayoutVars>
      </dgm:prSet>
      <dgm:spPr/>
    </dgm:pt>
    <dgm:pt modelId="{CE988B87-FC07-4C15-9311-B8414369440A}" type="pres">
      <dgm:prSet presAssocID="{6214DAA7-F6BA-4540-A957-8A6064D5D1A9}" presName="sibTrans" presStyleLbl="sibTrans2D1" presStyleIdx="0" presStyleCnt="0"/>
      <dgm:spPr/>
    </dgm:pt>
    <dgm:pt modelId="{F38F8DDD-1972-4B90-936D-83FD2BCF0CE5}" type="pres">
      <dgm:prSet presAssocID="{A3587A5A-BD88-403D-BE19-58901909E5D4}" presName="compNode" presStyleCnt="0"/>
      <dgm:spPr/>
    </dgm:pt>
    <dgm:pt modelId="{8D033FAC-5C97-4503-8982-5B5C3779749B}" type="pres">
      <dgm:prSet presAssocID="{A3587A5A-BD88-403D-BE19-58901909E5D4}" presName="iconBgRect" presStyleLbl="bgShp" presStyleIdx="3" presStyleCnt="5"/>
      <dgm:spPr/>
    </dgm:pt>
    <dgm:pt modelId="{8D82C21B-3D01-4BE4-AB75-51C6F2F646FD}" type="pres">
      <dgm:prSet presAssocID="{A3587A5A-BD88-403D-BE19-58901909E5D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3818A43-F53E-494B-9553-FE2CAA5E2689}" type="pres">
      <dgm:prSet presAssocID="{A3587A5A-BD88-403D-BE19-58901909E5D4}" presName="spaceRect" presStyleCnt="0"/>
      <dgm:spPr/>
    </dgm:pt>
    <dgm:pt modelId="{7F0F7835-6C9F-42B1-966C-9756DCC45CA9}" type="pres">
      <dgm:prSet presAssocID="{A3587A5A-BD88-403D-BE19-58901909E5D4}" presName="textRect" presStyleLbl="revTx" presStyleIdx="3" presStyleCnt="5">
        <dgm:presLayoutVars>
          <dgm:chMax val="1"/>
          <dgm:chPref val="1"/>
        </dgm:presLayoutVars>
      </dgm:prSet>
      <dgm:spPr/>
    </dgm:pt>
    <dgm:pt modelId="{5DBCA1D9-FC91-4B5D-89D6-923B8EE170B5}" type="pres">
      <dgm:prSet presAssocID="{F815A0D0-E478-45D0-9DE8-127120B5FB25}" presName="sibTrans" presStyleLbl="sibTrans2D1" presStyleIdx="0" presStyleCnt="0"/>
      <dgm:spPr/>
    </dgm:pt>
    <dgm:pt modelId="{4A0E7898-616F-48CF-B43A-8FFF2B7BA6E3}" type="pres">
      <dgm:prSet presAssocID="{25CB5F9F-928B-4AC9-A4C4-D707E02A71B1}" presName="compNode" presStyleCnt="0"/>
      <dgm:spPr/>
    </dgm:pt>
    <dgm:pt modelId="{F85F63BE-5074-438F-B274-CEC22008DE19}" type="pres">
      <dgm:prSet presAssocID="{25CB5F9F-928B-4AC9-A4C4-D707E02A71B1}" presName="iconBgRect" presStyleLbl="bgShp" presStyleIdx="4" presStyleCnt="5"/>
      <dgm:spPr/>
    </dgm:pt>
    <dgm:pt modelId="{7573F93F-20D0-4128-93D5-188D281FDE0D}" type="pres">
      <dgm:prSet presAssocID="{25CB5F9F-928B-4AC9-A4C4-D707E02A71B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37CC40D-BD68-4F4B-8F2A-F975A426C721}" type="pres">
      <dgm:prSet presAssocID="{25CB5F9F-928B-4AC9-A4C4-D707E02A71B1}" presName="spaceRect" presStyleCnt="0"/>
      <dgm:spPr/>
    </dgm:pt>
    <dgm:pt modelId="{58179B0A-F7B6-491C-988F-56C4212D23DF}" type="pres">
      <dgm:prSet presAssocID="{25CB5F9F-928B-4AC9-A4C4-D707E02A71B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9382E1A-17DB-4FF7-8467-20FF93B62AF7}" srcId="{41BEC98E-51AF-4276-8667-D640924C5C47}" destId="{DA40D396-52A4-4D9F-918C-E4D8B961470D}" srcOrd="2" destOrd="0" parTransId="{E0F7E25D-6568-48A6-9EF5-3C54E7891408}" sibTransId="{6214DAA7-F6BA-4540-A957-8A6064D5D1A9}"/>
    <dgm:cxn modelId="{868ED028-F346-4BA6-AB7D-895669616F0B}" type="presOf" srcId="{25CB5F9F-928B-4AC9-A4C4-D707E02A71B1}" destId="{58179B0A-F7B6-491C-988F-56C4212D23DF}" srcOrd="0" destOrd="0" presId="urn:microsoft.com/office/officeart/2018/2/layout/IconCircleList"/>
    <dgm:cxn modelId="{B3D8C82E-EC96-4825-BA6B-7FBA4FE929A7}" srcId="{41BEC98E-51AF-4276-8667-D640924C5C47}" destId="{9279AB03-B4D2-4BE4-A00A-4674EDE647E0}" srcOrd="0" destOrd="0" parTransId="{186F3BDA-0AEC-4881-A984-2F8BA63AEA2E}" sibTransId="{459EE858-2D1D-46D0-9CB7-1EB01EAF336F}"/>
    <dgm:cxn modelId="{41DED439-27E5-4451-8B05-D7F6E2A78C2A}" type="presOf" srcId="{41BEC98E-51AF-4276-8667-D640924C5C47}" destId="{7A058BE4-D5D0-4CA7-9419-A145AD1141C3}" srcOrd="0" destOrd="0" presId="urn:microsoft.com/office/officeart/2018/2/layout/IconCircleList"/>
    <dgm:cxn modelId="{4FDCBE71-627D-4132-80BF-BAAA4D221CAC}" srcId="{41BEC98E-51AF-4276-8667-D640924C5C47}" destId="{1AFA3012-4B93-4F5E-8A3A-80934FF1B617}" srcOrd="1" destOrd="0" parTransId="{8393DAF0-F6C2-43AB-9702-C0ED899B4202}" sibTransId="{2D91D855-848B-4326-9061-684CA81D4989}"/>
    <dgm:cxn modelId="{A56E7A59-0CDD-4793-A048-7A20234AE66F}" type="presOf" srcId="{9279AB03-B4D2-4BE4-A00A-4674EDE647E0}" destId="{EF26D63A-471E-4473-A9BF-D58568BF565A}" srcOrd="0" destOrd="0" presId="urn:microsoft.com/office/officeart/2018/2/layout/IconCircleList"/>
    <dgm:cxn modelId="{D5802B8A-2A07-4DD4-92B9-E0C1C77EC164}" type="presOf" srcId="{A3587A5A-BD88-403D-BE19-58901909E5D4}" destId="{7F0F7835-6C9F-42B1-966C-9756DCC45CA9}" srcOrd="0" destOrd="0" presId="urn:microsoft.com/office/officeart/2018/2/layout/IconCircleList"/>
    <dgm:cxn modelId="{754B9192-9853-40DF-BC4B-953FE4ECE84E}" srcId="{41BEC98E-51AF-4276-8667-D640924C5C47}" destId="{25CB5F9F-928B-4AC9-A4C4-D707E02A71B1}" srcOrd="4" destOrd="0" parTransId="{74E953D2-EFF7-46C6-B2AD-C6C2CCAAD018}" sibTransId="{C0A4518B-049E-4039-8131-434C7A87E154}"/>
    <dgm:cxn modelId="{D1B77B97-772F-49C6-A626-537DF8D84043}" type="presOf" srcId="{6214DAA7-F6BA-4540-A957-8A6064D5D1A9}" destId="{CE988B87-FC07-4C15-9311-B8414369440A}" srcOrd="0" destOrd="0" presId="urn:microsoft.com/office/officeart/2018/2/layout/IconCircleList"/>
    <dgm:cxn modelId="{9EA5A6A0-72FE-4FF4-B6AB-07384441C7E0}" type="presOf" srcId="{F815A0D0-E478-45D0-9DE8-127120B5FB25}" destId="{5DBCA1D9-FC91-4B5D-89D6-923B8EE170B5}" srcOrd="0" destOrd="0" presId="urn:microsoft.com/office/officeart/2018/2/layout/IconCircleList"/>
    <dgm:cxn modelId="{3B7D7AA6-EA02-4C3B-9C8B-11ADA66D3478}" type="presOf" srcId="{2D91D855-848B-4326-9061-684CA81D4989}" destId="{25FCD6C9-85AE-40C1-9AF3-C896F839DBCB}" srcOrd="0" destOrd="0" presId="urn:microsoft.com/office/officeart/2018/2/layout/IconCircleList"/>
    <dgm:cxn modelId="{2A0C31BC-BCFC-4558-96B2-CF2EB8A740B1}" type="presOf" srcId="{DA40D396-52A4-4D9F-918C-E4D8B961470D}" destId="{C222FAED-68D7-4722-BFD7-B13241EF8FA1}" srcOrd="0" destOrd="0" presId="urn:microsoft.com/office/officeart/2018/2/layout/IconCircleList"/>
    <dgm:cxn modelId="{50DFF6C1-F8A2-43D9-A5C3-5F4820597DC0}" type="presOf" srcId="{1AFA3012-4B93-4F5E-8A3A-80934FF1B617}" destId="{BBEDF9DE-14CE-4644-B181-8688639632B9}" srcOrd="0" destOrd="0" presId="urn:microsoft.com/office/officeart/2018/2/layout/IconCircleList"/>
    <dgm:cxn modelId="{95EE03CC-410C-473A-88EA-145D35965FC3}" type="presOf" srcId="{459EE858-2D1D-46D0-9CB7-1EB01EAF336F}" destId="{F0D67329-81CA-461E-BBA3-0DBE17C927F8}" srcOrd="0" destOrd="0" presId="urn:microsoft.com/office/officeart/2018/2/layout/IconCircleList"/>
    <dgm:cxn modelId="{E6127BD4-DB3B-46EE-936A-827C1E3B374F}" srcId="{41BEC98E-51AF-4276-8667-D640924C5C47}" destId="{A3587A5A-BD88-403D-BE19-58901909E5D4}" srcOrd="3" destOrd="0" parTransId="{EE5C53D7-BDFC-4F83-ACAE-E570C6BB510A}" sibTransId="{F815A0D0-E478-45D0-9DE8-127120B5FB25}"/>
    <dgm:cxn modelId="{8EB297E4-7472-45BC-8057-6A7E19EF49C1}" type="presParOf" srcId="{7A058BE4-D5D0-4CA7-9419-A145AD1141C3}" destId="{7067F753-4D16-40EA-AEFA-380EF78FE376}" srcOrd="0" destOrd="0" presId="urn:microsoft.com/office/officeart/2018/2/layout/IconCircleList"/>
    <dgm:cxn modelId="{3C9ED4F0-CD47-4AEE-9A8A-49C910320217}" type="presParOf" srcId="{7067F753-4D16-40EA-AEFA-380EF78FE376}" destId="{0635E272-4728-4942-9FEE-D4D933AA3608}" srcOrd="0" destOrd="0" presId="urn:microsoft.com/office/officeart/2018/2/layout/IconCircleList"/>
    <dgm:cxn modelId="{4801FB63-77F3-41EE-A5E3-4F3AACA95047}" type="presParOf" srcId="{0635E272-4728-4942-9FEE-D4D933AA3608}" destId="{E3331E43-DBB0-4663-A530-3DE119158CAF}" srcOrd="0" destOrd="0" presId="urn:microsoft.com/office/officeart/2018/2/layout/IconCircleList"/>
    <dgm:cxn modelId="{B494ED03-0700-4CC8-8AD3-A2085B391B68}" type="presParOf" srcId="{0635E272-4728-4942-9FEE-D4D933AA3608}" destId="{63657CC7-C7BC-4C19-A608-201B82E42C82}" srcOrd="1" destOrd="0" presId="urn:microsoft.com/office/officeart/2018/2/layout/IconCircleList"/>
    <dgm:cxn modelId="{3CEF0440-509A-4FEE-AB4B-454BDF9ACDD6}" type="presParOf" srcId="{0635E272-4728-4942-9FEE-D4D933AA3608}" destId="{61639C09-B40E-4B9F-8242-D1FC27C8CAD9}" srcOrd="2" destOrd="0" presId="urn:microsoft.com/office/officeart/2018/2/layout/IconCircleList"/>
    <dgm:cxn modelId="{C6F0F340-64F6-46B0-B2D2-016C31966CCF}" type="presParOf" srcId="{0635E272-4728-4942-9FEE-D4D933AA3608}" destId="{EF26D63A-471E-4473-A9BF-D58568BF565A}" srcOrd="3" destOrd="0" presId="urn:microsoft.com/office/officeart/2018/2/layout/IconCircleList"/>
    <dgm:cxn modelId="{FBDB068E-F8EC-4794-8C19-212E8F87A231}" type="presParOf" srcId="{7067F753-4D16-40EA-AEFA-380EF78FE376}" destId="{F0D67329-81CA-461E-BBA3-0DBE17C927F8}" srcOrd="1" destOrd="0" presId="urn:microsoft.com/office/officeart/2018/2/layout/IconCircleList"/>
    <dgm:cxn modelId="{23CBFADE-81B8-473D-992C-47CB5A68F911}" type="presParOf" srcId="{7067F753-4D16-40EA-AEFA-380EF78FE376}" destId="{676A9B30-0DF3-43CD-9FF1-3198ED4A53FE}" srcOrd="2" destOrd="0" presId="urn:microsoft.com/office/officeart/2018/2/layout/IconCircleList"/>
    <dgm:cxn modelId="{920B5E78-DEBA-4CC5-A25F-048E4AAD6A51}" type="presParOf" srcId="{676A9B30-0DF3-43CD-9FF1-3198ED4A53FE}" destId="{1D4505DF-F8E7-46CA-8D58-506D556899CC}" srcOrd="0" destOrd="0" presId="urn:microsoft.com/office/officeart/2018/2/layout/IconCircleList"/>
    <dgm:cxn modelId="{C7E53F25-D03A-414A-BCD5-C84EBF254DBE}" type="presParOf" srcId="{676A9B30-0DF3-43CD-9FF1-3198ED4A53FE}" destId="{22D1714B-06F9-485A-B69F-E0EB526A9CD2}" srcOrd="1" destOrd="0" presId="urn:microsoft.com/office/officeart/2018/2/layout/IconCircleList"/>
    <dgm:cxn modelId="{1F45F45A-D1BD-40CD-BBA1-6F819C0F7F75}" type="presParOf" srcId="{676A9B30-0DF3-43CD-9FF1-3198ED4A53FE}" destId="{67225064-68F5-4CE7-A598-E4929B310DF9}" srcOrd="2" destOrd="0" presId="urn:microsoft.com/office/officeart/2018/2/layout/IconCircleList"/>
    <dgm:cxn modelId="{8718B380-21BE-4CC2-B0A6-76D0878A175D}" type="presParOf" srcId="{676A9B30-0DF3-43CD-9FF1-3198ED4A53FE}" destId="{BBEDF9DE-14CE-4644-B181-8688639632B9}" srcOrd="3" destOrd="0" presId="urn:microsoft.com/office/officeart/2018/2/layout/IconCircleList"/>
    <dgm:cxn modelId="{43A71F9E-3690-4F7F-9AED-B16B9F18539F}" type="presParOf" srcId="{7067F753-4D16-40EA-AEFA-380EF78FE376}" destId="{25FCD6C9-85AE-40C1-9AF3-C896F839DBCB}" srcOrd="3" destOrd="0" presId="urn:microsoft.com/office/officeart/2018/2/layout/IconCircleList"/>
    <dgm:cxn modelId="{6B738DAD-17EB-4EC4-9C03-B0DE1512E7F5}" type="presParOf" srcId="{7067F753-4D16-40EA-AEFA-380EF78FE376}" destId="{C38C0316-C3F0-4C03-8341-2B10BE50161B}" srcOrd="4" destOrd="0" presId="urn:microsoft.com/office/officeart/2018/2/layout/IconCircleList"/>
    <dgm:cxn modelId="{102F57B4-7CBE-4B52-9BC0-06855F5706DF}" type="presParOf" srcId="{C38C0316-C3F0-4C03-8341-2B10BE50161B}" destId="{04893693-23D7-4CE7-8036-D7E824577D7E}" srcOrd="0" destOrd="0" presId="urn:microsoft.com/office/officeart/2018/2/layout/IconCircleList"/>
    <dgm:cxn modelId="{E4CCAB44-88A2-4CE4-BBB3-117CC5894DB9}" type="presParOf" srcId="{C38C0316-C3F0-4C03-8341-2B10BE50161B}" destId="{130FEF4C-A173-469F-8190-B3016FC9338B}" srcOrd="1" destOrd="0" presId="urn:microsoft.com/office/officeart/2018/2/layout/IconCircleList"/>
    <dgm:cxn modelId="{E22C754E-8C0B-4711-A9CF-24E6B0E1F662}" type="presParOf" srcId="{C38C0316-C3F0-4C03-8341-2B10BE50161B}" destId="{F5F0F575-E352-4148-A54F-42DF2388EA66}" srcOrd="2" destOrd="0" presId="urn:microsoft.com/office/officeart/2018/2/layout/IconCircleList"/>
    <dgm:cxn modelId="{658FB8B4-8BA2-4847-AB31-1923085AB06C}" type="presParOf" srcId="{C38C0316-C3F0-4C03-8341-2B10BE50161B}" destId="{C222FAED-68D7-4722-BFD7-B13241EF8FA1}" srcOrd="3" destOrd="0" presId="urn:microsoft.com/office/officeart/2018/2/layout/IconCircleList"/>
    <dgm:cxn modelId="{20F26C9C-3E3E-4AC7-AF11-EC3E976323F1}" type="presParOf" srcId="{7067F753-4D16-40EA-AEFA-380EF78FE376}" destId="{CE988B87-FC07-4C15-9311-B8414369440A}" srcOrd="5" destOrd="0" presId="urn:microsoft.com/office/officeart/2018/2/layout/IconCircleList"/>
    <dgm:cxn modelId="{4FF7B2EA-2CAB-46E8-A062-A67A68D1A0B1}" type="presParOf" srcId="{7067F753-4D16-40EA-AEFA-380EF78FE376}" destId="{F38F8DDD-1972-4B90-936D-83FD2BCF0CE5}" srcOrd="6" destOrd="0" presId="urn:microsoft.com/office/officeart/2018/2/layout/IconCircleList"/>
    <dgm:cxn modelId="{640C9A43-75CC-4D48-A6E6-BA6E73E10085}" type="presParOf" srcId="{F38F8DDD-1972-4B90-936D-83FD2BCF0CE5}" destId="{8D033FAC-5C97-4503-8982-5B5C3779749B}" srcOrd="0" destOrd="0" presId="urn:microsoft.com/office/officeart/2018/2/layout/IconCircleList"/>
    <dgm:cxn modelId="{BAA4BE7B-AB2D-43C2-B236-36BAB188D732}" type="presParOf" srcId="{F38F8DDD-1972-4B90-936D-83FD2BCF0CE5}" destId="{8D82C21B-3D01-4BE4-AB75-51C6F2F646FD}" srcOrd="1" destOrd="0" presId="urn:microsoft.com/office/officeart/2018/2/layout/IconCircleList"/>
    <dgm:cxn modelId="{EAAB3C94-BF7D-4AF2-BE8F-AD306D3F9D58}" type="presParOf" srcId="{F38F8DDD-1972-4B90-936D-83FD2BCF0CE5}" destId="{43818A43-F53E-494B-9553-FE2CAA5E2689}" srcOrd="2" destOrd="0" presId="urn:microsoft.com/office/officeart/2018/2/layout/IconCircleList"/>
    <dgm:cxn modelId="{EBD80F9E-22CB-4602-8171-17906A8B704D}" type="presParOf" srcId="{F38F8DDD-1972-4B90-936D-83FD2BCF0CE5}" destId="{7F0F7835-6C9F-42B1-966C-9756DCC45CA9}" srcOrd="3" destOrd="0" presId="urn:microsoft.com/office/officeart/2018/2/layout/IconCircleList"/>
    <dgm:cxn modelId="{86EEFECB-5EDA-4E3A-8676-FB1B2EB73C49}" type="presParOf" srcId="{7067F753-4D16-40EA-AEFA-380EF78FE376}" destId="{5DBCA1D9-FC91-4B5D-89D6-923B8EE170B5}" srcOrd="7" destOrd="0" presId="urn:microsoft.com/office/officeart/2018/2/layout/IconCircleList"/>
    <dgm:cxn modelId="{A618BA7B-1B05-498B-96EE-3B7F07816C10}" type="presParOf" srcId="{7067F753-4D16-40EA-AEFA-380EF78FE376}" destId="{4A0E7898-616F-48CF-B43A-8FFF2B7BA6E3}" srcOrd="8" destOrd="0" presId="urn:microsoft.com/office/officeart/2018/2/layout/IconCircleList"/>
    <dgm:cxn modelId="{0AAF5F0C-5C87-4D7D-953C-911115A59E70}" type="presParOf" srcId="{4A0E7898-616F-48CF-B43A-8FFF2B7BA6E3}" destId="{F85F63BE-5074-438F-B274-CEC22008DE19}" srcOrd="0" destOrd="0" presId="urn:microsoft.com/office/officeart/2018/2/layout/IconCircleList"/>
    <dgm:cxn modelId="{33828196-B615-4C16-85AC-01DAAECDA6B6}" type="presParOf" srcId="{4A0E7898-616F-48CF-B43A-8FFF2B7BA6E3}" destId="{7573F93F-20D0-4128-93D5-188D281FDE0D}" srcOrd="1" destOrd="0" presId="urn:microsoft.com/office/officeart/2018/2/layout/IconCircleList"/>
    <dgm:cxn modelId="{5AD7C30F-5985-4D98-AA2C-0782E654BCBD}" type="presParOf" srcId="{4A0E7898-616F-48CF-B43A-8FFF2B7BA6E3}" destId="{D37CC40D-BD68-4F4B-8F2A-F975A426C721}" srcOrd="2" destOrd="0" presId="urn:microsoft.com/office/officeart/2018/2/layout/IconCircleList"/>
    <dgm:cxn modelId="{F9BF5C62-8F57-4AA6-9843-D1C2491B406D}" type="presParOf" srcId="{4A0E7898-616F-48CF-B43A-8FFF2B7BA6E3}" destId="{58179B0A-F7B6-491C-988F-56C4212D23D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112101-9E10-4225-9CC2-680CFF716587}">
      <dsp:nvSpPr>
        <dsp:cNvPr id="0" name=""/>
        <dsp:cNvSpPr/>
      </dsp:nvSpPr>
      <dsp:spPr>
        <a:xfrm>
          <a:off x="0" y="1901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E674D9-BA50-4F60-84DF-71D52950BDD8}">
      <dsp:nvSpPr>
        <dsp:cNvPr id="0" name=""/>
        <dsp:cNvSpPr/>
      </dsp:nvSpPr>
      <dsp:spPr>
        <a:xfrm>
          <a:off x="245129" y="184229"/>
          <a:ext cx="445690" cy="445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B2B79D-54A5-48D8-B3EB-01028BE0F691}">
      <dsp:nvSpPr>
        <dsp:cNvPr id="0" name=""/>
        <dsp:cNvSpPr/>
      </dsp:nvSpPr>
      <dsp:spPr>
        <a:xfrm>
          <a:off x="935949" y="1901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Laparoscopic Surgery Challenges</a:t>
          </a:r>
          <a:endParaRPr lang="en-US" sz="1900" kern="1200"/>
        </a:p>
      </dsp:txBody>
      <dsp:txXfrm>
        <a:off x="935949" y="1901"/>
        <a:ext cx="5365651" cy="810345"/>
      </dsp:txXfrm>
    </dsp:sp>
    <dsp:sp modelId="{F176D9B2-9153-4117-BDEA-DF37800429F8}">
      <dsp:nvSpPr>
        <dsp:cNvPr id="0" name=""/>
        <dsp:cNvSpPr/>
      </dsp:nvSpPr>
      <dsp:spPr>
        <a:xfrm>
          <a:off x="0" y="1014833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D08CC7-5A4A-4DB2-B7C9-73FA1EC35F7E}">
      <dsp:nvSpPr>
        <dsp:cNvPr id="0" name=""/>
        <dsp:cNvSpPr/>
      </dsp:nvSpPr>
      <dsp:spPr>
        <a:xfrm>
          <a:off x="245129" y="1197161"/>
          <a:ext cx="445690" cy="445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23C98-DD79-4DE1-99A2-B96026B40F7A}">
      <dsp:nvSpPr>
        <dsp:cNvPr id="0" name=""/>
        <dsp:cNvSpPr/>
      </dsp:nvSpPr>
      <dsp:spPr>
        <a:xfrm>
          <a:off x="935949" y="1014833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Problem Statement</a:t>
          </a:r>
          <a:endParaRPr lang="en-US" sz="1900" kern="1200"/>
        </a:p>
      </dsp:txBody>
      <dsp:txXfrm>
        <a:off x="935949" y="1014833"/>
        <a:ext cx="5365651" cy="810345"/>
      </dsp:txXfrm>
    </dsp:sp>
    <dsp:sp modelId="{3F7D63DB-1D6A-4D34-9FBF-07E420E6D465}">
      <dsp:nvSpPr>
        <dsp:cNvPr id="0" name=""/>
        <dsp:cNvSpPr/>
      </dsp:nvSpPr>
      <dsp:spPr>
        <a:xfrm>
          <a:off x="0" y="2027765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2B4BA-BA88-4D93-8C8E-DE73A1D2C6BE}">
      <dsp:nvSpPr>
        <dsp:cNvPr id="0" name=""/>
        <dsp:cNvSpPr/>
      </dsp:nvSpPr>
      <dsp:spPr>
        <a:xfrm>
          <a:off x="245129" y="2210093"/>
          <a:ext cx="445690" cy="445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1C6BC-7726-46E7-97BD-AD204E8E10F9}">
      <dsp:nvSpPr>
        <dsp:cNvPr id="0" name=""/>
        <dsp:cNvSpPr/>
      </dsp:nvSpPr>
      <dsp:spPr>
        <a:xfrm>
          <a:off x="935949" y="2027765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Importance of Synthetic Data</a:t>
          </a:r>
          <a:endParaRPr lang="en-US" sz="1900" kern="1200"/>
        </a:p>
      </dsp:txBody>
      <dsp:txXfrm>
        <a:off x="935949" y="2027765"/>
        <a:ext cx="5365651" cy="810345"/>
      </dsp:txXfrm>
    </dsp:sp>
    <dsp:sp modelId="{7A5DA955-01DE-4CC3-9902-C0575247D6E4}">
      <dsp:nvSpPr>
        <dsp:cNvPr id="0" name=""/>
        <dsp:cNvSpPr/>
      </dsp:nvSpPr>
      <dsp:spPr>
        <a:xfrm>
          <a:off x="0" y="3040697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CA68FD-F7BE-408F-99F1-CD7EFE4784DB}">
      <dsp:nvSpPr>
        <dsp:cNvPr id="0" name=""/>
        <dsp:cNvSpPr/>
      </dsp:nvSpPr>
      <dsp:spPr>
        <a:xfrm>
          <a:off x="245129" y="3223025"/>
          <a:ext cx="445690" cy="4456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0C234-E388-4518-ACE5-8F2D49FDF009}">
      <dsp:nvSpPr>
        <dsp:cNvPr id="0" name=""/>
        <dsp:cNvSpPr/>
      </dsp:nvSpPr>
      <dsp:spPr>
        <a:xfrm>
          <a:off x="935949" y="3040697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Project Goals</a:t>
          </a:r>
          <a:endParaRPr lang="en-US" sz="1900" kern="1200"/>
        </a:p>
      </dsp:txBody>
      <dsp:txXfrm>
        <a:off x="935949" y="3040697"/>
        <a:ext cx="5365651" cy="810345"/>
      </dsp:txXfrm>
    </dsp:sp>
    <dsp:sp modelId="{6033366E-442B-4306-8578-428BB2265647}">
      <dsp:nvSpPr>
        <dsp:cNvPr id="0" name=""/>
        <dsp:cNvSpPr/>
      </dsp:nvSpPr>
      <dsp:spPr>
        <a:xfrm>
          <a:off x="0" y="4053629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B2C7D-432D-48F0-A7B2-55C188BEC042}">
      <dsp:nvSpPr>
        <dsp:cNvPr id="0" name=""/>
        <dsp:cNvSpPr/>
      </dsp:nvSpPr>
      <dsp:spPr>
        <a:xfrm>
          <a:off x="245129" y="4235957"/>
          <a:ext cx="445690" cy="4456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8C5DD4-DAFE-4508-8241-66A2E49D545C}">
      <dsp:nvSpPr>
        <dsp:cNvPr id="0" name=""/>
        <dsp:cNvSpPr/>
      </dsp:nvSpPr>
      <dsp:spPr>
        <a:xfrm>
          <a:off x="935949" y="4053629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Technological Innovations</a:t>
          </a:r>
          <a:endParaRPr lang="en-US" sz="1900" kern="1200"/>
        </a:p>
      </dsp:txBody>
      <dsp:txXfrm>
        <a:off x="935949" y="4053629"/>
        <a:ext cx="5365651" cy="810345"/>
      </dsp:txXfrm>
    </dsp:sp>
    <dsp:sp modelId="{43CD4A4E-8451-41E4-A8E3-F648CA85E2BE}">
      <dsp:nvSpPr>
        <dsp:cNvPr id="0" name=""/>
        <dsp:cNvSpPr/>
      </dsp:nvSpPr>
      <dsp:spPr>
        <a:xfrm>
          <a:off x="0" y="5066561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C68E7-53EB-4D88-A773-9D0DF8A4DA47}">
      <dsp:nvSpPr>
        <dsp:cNvPr id="0" name=""/>
        <dsp:cNvSpPr/>
      </dsp:nvSpPr>
      <dsp:spPr>
        <a:xfrm>
          <a:off x="245129" y="5248889"/>
          <a:ext cx="445690" cy="4456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FA484-28E8-4CEE-BCD6-5D7B5F8758E6}">
      <dsp:nvSpPr>
        <dsp:cNvPr id="0" name=""/>
        <dsp:cNvSpPr/>
      </dsp:nvSpPr>
      <dsp:spPr>
        <a:xfrm>
          <a:off x="935949" y="5066561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Expected Outcomes</a:t>
          </a:r>
          <a:endParaRPr lang="en-US" sz="1900" kern="1200"/>
        </a:p>
      </dsp:txBody>
      <dsp:txXfrm>
        <a:off x="935949" y="5066561"/>
        <a:ext cx="5365651" cy="8103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6A7F3-1A63-4B0B-8796-4F60C13BBE55}">
      <dsp:nvSpPr>
        <dsp:cNvPr id="0" name=""/>
        <dsp:cNvSpPr/>
      </dsp:nvSpPr>
      <dsp:spPr>
        <a:xfrm>
          <a:off x="718664" y="202202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10C89-258D-4268-81FE-D4DA02CAF336}">
      <dsp:nvSpPr>
        <dsp:cNvPr id="0" name=""/>
        <dsp:cNvSpPr/>
      </dsp:nvSpPr>
      <dsp:spPr>
        <a:xfrm>
          <a:off x="1135476" y="6190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712BE3-7CD7-4E39-93ED-1BD1584C2FFF}">
      <dsp:nvSpPr>
        <dsp:cNvPr id="0" name=""/>
        <dsp:cNvSpPr/>
      </dsp:nvSpPr>
      <dsp:spPr>
        <a:xfrm>
          <a:off x="93445" y="27672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0" i="0" kern="1200" baseline="0"/>
            <a:t>Expert Feedback (Inferred from Literature)</a:t>
          </a:r>
          <a:endParaRPr lang="en-US" sz="1900" kern="1200"/>
        </a:p>
      </dsp:txBody>
      <dsp:txXfrm>
        <a:off x="93445" y="2767202"/>
        <a:ext cx="3206250" cy="720000"/>
      </dsp:txXfrm>
    </dsp:sp>
    <dsp:sp modelId="{35B0FD42-2933-42BA-B017-BCB017251A2B}">
      <dsp:nvSpPr>
        <dsp:cNvPr id="0" name=""/>
        <dsp:cNvSpPr/>
      </dsp:nvSpPr>
      <dsp:spPr>
        <a:xfrm>
          <a:off x="4486008" y="202202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33107-B15E-49EA-A645-EA822D453B50}">
      <dsp:nvSpPr>
        <dsp:cNvPr id="0" name=""/>
        <dsp:cNvSpPr/>
      </dsp:nvSpPr>
      <dsp:spPr>
        <a:xfrm>
          <a:off x="4902820" y="6190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651088-3FED-4887-AD68-09E0CEBA8FD9}">
      <dsp:nvSpPr>
        <dsp:cNvPr id="0" name=""/>
        <dsp:cNvSpPr/>
      </dsp:nvSpPr>
      <dsp:spPr>
        <a:xfrm>
          <a:off x="3860789" y="27672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0" i="0" kern="1200" baseline="0"/>
            <a:t>Challenges Faced</a:t>
          </a:r>
          <a:endParaRPr lang="en-US" sz="1900" kern="1200"/>
        </a:p>
      </dsp:txBody>
      <dsp:txXfrm>
        <a:off x="3860789" y="2767202"/>
        <a:ext cx="3206250" cy="720000"/>
      </dsp:txXfrm>
    </dsp:sp>
    <dsp:sp modelId="{4B6068AC-C4F6-4A59-A844-A1DBCA0927EF}">
      <dsp:nvSpPr>
        <dsp:cNvPr id="0" name=""/>
        <dsp:cNvSpPr/>
      </dsp:nvSpPr>
      <dsp:spPr>
        <a:xfrm>
          <a:off x="8253352" y="2022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B7E916-7E6F-4DCC-B69E-57A3A0922A6A}">
      <dsp:nvSpPr>
        <dsp:cNvPr id="0" name=""/>
        <dsp:cNvSpPr/>
      </dsp:nvSpPr>
      <dsp:spPr>
        <a:xfrm>
          <a:off x="8670164" y="6190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6DEF27-6BE7-454F-A88E-0B3DA15C071D}">
      <dsp:nvSpPr>
        <dsp:cNvPr id="0" name=""/>
        <dsp:cNvSpPr/>
      </dsp:nvSpPr>
      <dsp:spPr>
        <a:xfrm>
          <a:off x="7628133" y="27672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0" i="0" kern="1200" baseline="0"/>
            <a:t>Solutions Implemented </a:t>
          </a:r>
          <a:endParaRPr lang="en-US" sz="1900" kern="1200"/>
        </a:p>
      </dsp:txBody>
      <dsp:txXfrm>
        <a:off x="7628133" y="2767202"/>
        <a:ext cx="3206250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EC5F1-E978-415A-8A33-921F761BF92A}">
      <dsp:nvSpPr>
        <dsp:cNvPr id="0" name=""/>
        <dsp:cNvSpPr/>
      </dsp:nvSpPr>
      <dsp:spPr>
        <a:xfrm>
          <a:off x="718664" y="202202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2179F5-6260-457F-A1A1-ABD159E084CF}">
      <dsp:nvSpPr>
        <dsp:cNvPr id="0" name=""/>
        <dsp:cNvSpPr/>
      </dsp:nvSpPr>
      <dsp:spPr>
        <a:xfrm>
          <a:off x="1135476" y="6190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5E660-C0AE-4612-91C4-6246AE5B5846}">
      <dsp:nvSpPr>
        <dsp:cNvPr id="0" name=""/>
        <dsp:cNvSpPr/>
      </dsp:nvSpPr>
      <dsp:spPr>
        <a:xfrm>
          <a:off x="93445" y="27672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baseline="0"/>
            <a:t>Key Findings and Implications</a:t>
          </a:r>
          <a:endParaRPr lang="en-US" sz="2500" kern="1200"/>
        </a:p>
      </dsp:txBody>
      <dsp:txXfrm>
        <a:off x="93445" y="2767202"/>
        <a:ext cx="3206250" cy="720000"/>
      </dsp:txXfrm>
    </dsp:sp>
    <dsp:sp modelId="{B5246274-5AF6-4378-8515-DC7D5CEC7757}">
      <dsp:nvSpPr>
        <dsp:cNvPr id="0" name=""/>
        <dsp:cNvSpPr/>
      </dsp:nvSpPr>
      <dsp:spPr>
        <a:xfrm>
          <a:off x="4486008" y="202202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1ED43-5BF2-4EC4-8BC6-A02A853E94B5}">
      <dsp:nvSpPr>
        <dsp:cNvPr id="0" name=""/>
        <dsp:cNvSpPr/>
      </dsp:nvSpPr>
      <dsp:spPr>
        <a:xfrm>
          <a:off x="4902820" y="6190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43C37-DACC-41C5-9756-202E2D51EEBE}">
      <dsp:nvSpPr>
        <dsp:cNvPr id="0" name=""/>
        <dsp:cNvSpPr/>
      </dsp:nvSpPr>
      <dsp:spPr>
        <a:xfrm>
          <a:off x="3860789" y="27672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baseline="0"/>
            <a:t>Significant Contributions</a:t>
          </a:r>
          <a:endParaRPr lang="en-US" sz="2500" kern="1200"/>
        </a:p>
      </dsp:txBody>
      <dsp:txXfrm>
        <a:off x="3860789" y="2767202"/>
        <a:ext cx="3206250" cy="720000"/>
      </dsp:txXfrm>
    </dsp:sp>
    <dsp:sp modelId="{B2CA2F9B-F63A-4229-944D-4B941084F798}">
      <dsp:nvSpPr>
        <dsp:cNvPr id="0" name=""/>
        <dsp:cNvSpPr/>
      </dsp:nvSpPr>
      <dsp:spPr>
        <a:xfrm>
          <a:off x="8253352" y="2022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F69B9-D310-47ED-97F2-083C202BE7C8}">
      <dsp:nvSpPr>
        <dsp:cNvPr id="0" name=""/>
        <dsp:cNvSpPr/>
      </dsp:nvSpPr>
      <dsp:spPr>
        <a:xfrm>
          <a:off x="8670164" y="6190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9EC1E-7343-414E-AC17-69846FF1D7B0}">
      <dsp:nvSpPr>
        <dsp:cNvPr id="0" name=""/>
        <dsp:cNvSpPr/>
      </dsp:nvSpPr>
      <dsp:spPr>
        <a:xfrm>
          <a:off x="7628133" y="27672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 baseline="0"/>
            <a:t>Future Research Directions </a:t>
          </a:r>
          <a:endParaRPr lang="en-US" sz="2500" kern="1200"/>
        </a:p>
      </dsp:txBody>
      <dsp:txXfrm>
        <a:off x="7628133" y="2767202"/>
        <a:ext cx="3206250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4F863-69D6-452E-975E-D3B138DF4E67}">
      <dsp:nvSpPr>
        <dsp:cNvPr id="0" name=""/>
        <dsp:cNvSpPr/>
      </dsp:nvSpPr>
      <dsp:spPr>
        <a:xfrm>
          <a:off x="0" y="433817"/>
          <a:ext cx="10927829" cy="5159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https://github.com/Unity-Technologies/com.unity.perception/blob/main/README.md </a:t>
          </a:r>
          <a:endParaRPr lang="en-US" sz="2100" kern="1200"/>
        </a:p>
      </dsp:txBody>
      <dsp:txXfrm>
        <a:off x="25188" y="459005"/>
        <a:ext cx="10877453" cy="465594"/>
      </dsp:txXfrm>
    </dsp:sp>
    <dsp:sp modelId="{B94451F8-F998-4ABB-885B-9200BDDD15F0}">
      <dsp:nvSpPr>
        <dsp:cNvPr id="0" name=""/>
        <dsp:cNvSpPr/>
      </dsp:nvSpPr>
      <dsp:spPr>
        <a:xfrm>
          <a:off x="0" y="1010267"/>
          <a:ext cx="10927829" cy="515970"/>
        </a:xfrm>
        <a:prstGeom prst="round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u="sng" kern="1200">
              <a:hlinkClick xmlns:r="http://schemas.openxmlformats.org/officeDocument/2006/relationships" r:id="rId1"/>
            </a:rPr>
            <a:t>https://learn.unity.com/</a:t>
          </a:r>
          <a:r>
            <a:rPr lang="en-GB" sz="2100" kern="1200"/>
            <a:t> 	</a:t>
          </a:r>
          <a:endParaRPr lang="en-US" sz="2100" kern="1200"/>
        </a:p>
      </dsp:txBody>
      <dsp:txXfrm>
        <a:off x="25188" y="1035455"/>
        <a:ext cx="10877453" cy="465594"/>
      </dsp:txXfrm>
    </dsp:sp>
    <dsp:sp modelId="{96BEF92D-DD43-4A4C-B7F5-E22732DF5D3F}">
      <dsp:nvSpPr>
        <dsp:cNvPr id="0" name=""/>
        <dsp:cNvSpPr/>
      </dsp:nvSpPr>
      <dsp:spPr>
        <a:xfrm>
          <a:off x="0" y="1586717"/>
          <a:ext cx="10927829" cy="51597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u="sng" kern="1200">
              <a:hlinkClick xmlns:r="http://schemas.openxmlformats.org/officeDocument/2006/relationships" r:id="rId2"/>
            </a:rPr>
            <a:t>https://assetstore.unity.com/packages/templates/tutorials/cinematic-studio-sample-192852</a:t>
          </a:r>
          <a:endParaRPr lang="en-US" sz="2100" kern="1200"/>
        </a:p>
      </dsp:txBody>
      <dsp:txXfrm>
        <a:off x="25188" y="1611905"/>
        <a:ext cx="10877453" cy="465594"/>
      </dsp:txXfrm>
    </dsp:sp>
    <dsp:sp modelId="{0E195816-DA2C-4BAA-9B85-A722DDCE14B3}">
      <dsp:nvSpPr>
        <dsp:cNvPr id="0" name=""/>
        <dsp:cNvSpPr/>
      </dsp:nvSpPr>
      <dsp:spPr>
        <a:xfrm>
          <a:off x="0" y="2163167"/>
          <a:ext cx="10927829" cy="515970"/>
        </a:xfrm>
        <a:prstGeom prst="roundRect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u="sng" kern="1200">
              <a:hlinkClick xmlns:r="http://schemas.openxmlformats.org/officeDocument/2006/relationships" r:id="rId3"/>
            </a:rPr>
            <a:t>https://unity.com/visual-effect-graph</a:t>
          </a:r>
          <a:endParaRPr lang="en-US" sz="2100" kern="1200"/>
        </a:p>
      </dsp:txBody>
      <dsp:txXfrm>
        <a:off x="25188" y="2188355"/>
        <a:ext cx="10877453" cy="465594"/>
      </dsp:txXfrm>
    </dsp:sp>
    <dsp:sp modelId="{6F431338-C583-4F18-B237-6A80B1817A6D}">
      <dsp:nvSpPr>
        <dsp:cNvPr id="0" name=""/>
        <dsp:cNvSpPr/>
      </dsp:nvSpPr>
      <dsp:spPr>
        <a:xfrm>
          <a:off x="0" y="2739617"/>
          <a:ext cx="10927829" cy="51597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u="sng" kern="1200">
              <a:hlinkClick xmlns:r="http://schemas.openxmlformats.org/officeDocument/2006/relationships" r:id="rId4"/>
            </a:rPr>
            <a:t>https://docs.unity3d.com/Packages/com.unity.perception@1.0/manual/index.html</a:t>
          </a:r>
          <a:endParaRPr lang="en-US" sz="2100" kern="1200"/>
        </a:p>
      </dsp:txBody>
      <dsp:txXfrm>
        <a:off x="25188" y="2764805"/>
        <a:ext cx="10877453" cy="4655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F8540-B05F-4CB2-804B-1EF56B4FEC7B}">
      <dsp:nvSpPr>
        <dsp:cNvPr id="0" name=""/>
        <dsp:cNvSpPr/>
      </dsp:nvSpPr>
      <dsp:spPr>
        <a:xfrm>
          <a:off x="0" y="717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8E6345-97B4-49FF-9898-A535D540067F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4A7559-6728-460B-9BDF-0B5DD1BE97E8}">
      <dsp:nvSpPr>
        <dsp:cNvPr id="0" name=""/>
        <dsp:cNvSpPr/>
      </dsp:nvSpPr>
      <dsp:spPr>
        <a:xfrm>
          <a:off x="1939533" y="717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Importance of accurate tracking in laparoscopic kidney surgery</a:t>
          </a:r>
          <a:endParaRPr lang="en-US" sz="2500" kern="1200"/>
        </a:p>
      </dsp:txBody>
      <dsp:txXfrm>
        <a:off x="1939533" y="717"/>
        <a:ext cx="4362067" cy="1679249"/>
      </dsp:txXfrm>
    </dsp:sp>
    <dsp:sp modelId="{EE5630C0-A43F-400C-9EF3-A36510252676}">
      <dsp:nvSpPr>
        <dsp:cNvPr id="0" name=""/>
        <dsp:cNvSpPr/>
      </dsp:nvSpPr>
      <dsp:spPr>
        <a:xfrm>
          <a:off x="0" y="2099779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7A1A42-A12A-49C2-BFE0-E8B06EC0CD98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ADFDF-0DC7-45FD-BE9C-B706AFB1D955}">
      <dsp:nvSpPr>
        <dsp:cNvPr id="0" name=""/>
        <dsp:cNvSpPr/>
      </dsp:nvSpPr>
      <dsp:spPr>
        <a:xfrm>
          <a:off x="1939533" y="2099779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Limitations of current methods</a:t>
          </a:r>
          <a:endParaRPr lang="en-US" sz="2500" kern="1200"/>
        </a:p>
      </dsp:txBody>
      <dsp:txXfrm>
        <a:off x="1939533" y="2099779"/>
        <a:ext cx="4362067" cy="1679249"/>
      </dsp:txXfrm>
    </dsp:sp>
    <dsp:sp modelId="{B19FC221-5097-4B74-8008-45D75D4A6E88}">
      <dsp:nvSpPr>
        <dsp:cNvPr id="0" name=""/>
        <dsp:cNvSpPr/>
      </dsp:nvSpPr>
      <dsp:spPr>
        <a:xfrm>
          <a:off x="0" y="4198841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D4F20B-4950-4BDE-B13E-124F66707730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D62E3-234E-4CA9-8E2E-5927A0646212}">
      <dsp:nvSpPr>
        <dsp:cNvPr id="0" name=""/>
        <dsp:cNvSpPr/>
      </dsp:nvSpPr>
      <dsp:spPr>
        <a:xfrm>
          <a:off x="1939533" y="4198841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Aim to improve precision through a Unity-based simulation </a:t>
          </a:r>
          <a:endParaRPr lang="en-US" sz="2500" kern="1200"/>
        </a:p>
      </dsp:txBody>
      <dsp:txXfrm>
        <a:off x="1939533" y="4198841"/>
        <a:ext cx="4362067" cy="16792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44174-28A1-41C3-856C-3A1A03480AC2}">
      <dsp:nvSpPr>
        <dsp:cNvPr id="0" name=""/>
        <dsp:cNvSpPr/>
      </dsp:nvSpPr>
      <dsp:spPr>
        <a:xfrm>
          <a:off x="0" y="75303"/>
          <a:ext cx="6301601" cy="184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/>
            <a:t>Role of synthetic data in machine learning</a:t>
          </a:r>
          <a:endParaRPr lang="en-US" sz="3300" kern="1200"/>
        </a:p>
      </dsp:txBody>
      <dsp:txXfrm>
        <a:off x="90116" y="165419"/>
        <a:ext cx="6121369" cy="1665808"/>
      </dsp:txXfrm>
    </dsp:sp>
    <dsp:sp modelId="{0C23EFAB-A3C2-4F54-91F8-1FB1EAD8C0EC}">
      <dsp:nvSpPr>
        <dsp:cNvPr id="0" name=""/>
        <dsp:cNvSpPr/>
      </dsp:nvSpPr>
      <dsp:spPr>
        <a:xfrm>
          <a:off x="0" y="2016384"/>
          <a:ext cx="6301601" cy="184604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/>
            <a:t>Benefits of scalability, customizability, and lack of ethical/logistical constraints</a:t>
          </a:r>
          <a:endParaRPr lang="en-US" sz="3300" kern="1200"/>
        </a:p>
      </dsp:txBody>
      <dsp:txXfrm>
        <a:off x="90116" y="2106500"/>
        <a:ext cx="6121369" cy="1665808"/>
      </dsp:txXfrm>
    </dsp:sp>
    <dsp:sp modelId="{8754234F-0922-4175-B6C9-D64C9D247489}">
      <dsp:nvSpPr>
        <dsp:cNvPr id="0" name=""/>
        <dsp:cNvSpPr/>
      </dsp:nvSpPr>
      <dsp:spPr>
        <a:xfrm>
          <a:off x="0" y="3957464"/>
          <a:ext cx="6301601" cy="184604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/>
            <a:t>Use in developing robust algorithms </a:t>
          </a:r>
          <a:endParaRPr lang="en-US" sz="3300" kern="1200"/>
        </a:p>
      </dsp:txBody>
      <dsp:txXfrm>
        <a:off x="90116" y="4047580"/>
        <a:ext cx="6121369" cy="16658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22265-8509-4894-933B-1D82734B7648}">
      <dsp:nvSpPr>
        <dsp:cNvPr id="0" name=""/>
        <dsp:cNvSpPr/>
      </dsp:nvSpPr>
      <dsp:spPr>
        <a:xfrm>
          <a:off x="0" y="717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524F5D-BBF4-427B-BA46-CA39F87FAC19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B6842-E524-488C-8DE6-C8A4F9CF18DA}">
      <dsp:nvSpPr>
        <dsp:cNvPr id="0" name=""/>
        <dsp:cNvSpPr/>
      </dsp:nvSpPr>
      <dsp:spPr>
        <a:xfrm>
          <a:off x="1939533" y="717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Enhancing Surgical Precision</a:t>
          </a:r>
          <a:endParaRPr lang="en-US" sz="2500" kern="1200"/>
        </a:p>
      </dsp:txBody>
      <dsp:txXfrm>
        <a:off x="1939533" y="717"/>
        <a:ext cx="4362067" cy="1679249"/>
      </dsp:txXfrm>
    </dsp:sp>
    <dsp:sp modelId="{201D3B0A-571C-453A-A544-C522F34954BE}">
      <dsp:nvSpPr>
        <dsp:cNvPr id="0" name=""/>
        <dsp:cNvSpPr/>
      </dsp:nvSpPr>
      <dsp:spPr>
        <a:xfrm>
          <a:off x="0" y="2099779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C5729-7003-43B4-9D0D-7A04838C4C52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EC05C-E074-43B9-A29E-EC4ED818EEE0}">
      <dsp:nvSpPr>
        <dsp:cNvPr id="0" name=""/>
        <dsp:cNvSpPr/>
      </dsp:nvSpPr>
      <dsp:spPr>
        <a:xfrm>
          <a:off x="1939533" y="2099779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Reducing Complications</a:t>
          </a:r>
          <a:endParaRPr lang="en-US" sz="2500" kern="1200"/>
        </a:p>
      </dsp:txBody>
      <dsp:txXfrm>
        <a:off x="1939533" y="2099779"/>
        <a:ext cx="4362067" cy="1679249"/>
      </dsp:txXfrm>
    </dsp:sp>
    <dsp:sp modelId="{79CCC5E4-9C1D-4313-B2AA-01319DDA7097}">
      <dsp:nvSpPr>
        <dsp:cNvPr id="0" name=""/>
        <dsp:cNvSpPr/>
      </dsp:nvSpPr>
      <dsp:spPr>
        <a:xfrm>
          <a:off x="0" y="4198841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E4BE6-6D73-4A90-85CC-BFF26CBB2EE6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409E3-AD7F-444D-9FCE-1E8BBDE4192A}">
      <dsp:nvSpPr>
        <dsp:cNvPr id="0" name=""/>
        <dsp:cNvSpPr/>
      </dsp:nvSpPr>
      <dsp:spPr>
        <a:xfrm>
          <a:off x="1939533" y="4198841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Technological Advancement </a:t>
          </a:r>
          <a:endParaRPr lang="en-US" sz="2500" kern="1200"/>
        </a:p>
      </dsp:txBody>
      <dsp:txXfrm>
        <a:off x="1939533" y="4198841"/>
        <a:ext cx="4362067" cy="16792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0D2399-0D63-433D-BC74-9440626B8CBF}">
      <dsp:nvSpPr>
        <dsp:cNvPr id="0" name=""/>
        <dsp:cNvSpPr/>
      </dsp:nvSpPr>
      <dsp:spPr>
        <a:xfrm>
          <a:off x="0" y="3604"/>
          <a:ext cx="6301601" cy="13922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High-Resolution Anatomical Models</a:t>
          </a:r>
          <a:endParaRPr lang="en-US" sz="3500" kern="1200"/>
        </a:p>
      </dsp:txBody>
      <dsp:txXfrm>
        <a:off x="67966" y="71570"/>
        <a:ext cx="6165669" cy="1256367"/>
      </dsp:txXfrm>
    </dsp:sp>
    <dsp:sp modelId="{B2842B7C-93D0-4F21-A613-CBC11884585C}">
      <dsp:nvSpPr>
        <dsp:cNvPr id="0" name=""/>
        <dsp:cNvSpPr/>
      </dsp:nvSpPr>
      <dsp:spPr>
        <a:xfrm>
          <a:off x="0" y="1496704"/>
          <a:ext cx="6301601" cy="1392299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Dynamic Simulation Environment</a:t>
          </a:r>
          <a:endParaRPr lang="en-US" sz="3500" kern="1200"/>
        </a:p>
      </dsp:txBody>
      <dsp:txXfrm>
        <a:off x="67966" y="1564670"/>
        <a:ext cx="6165669" cy="1256367"/>
      </dsp:txXfrm>
    </dsp:sp>
    <dsp:sp modelId="{99D965F4-0370-42BE-9599-684452011F89}">
      <dsp:nvSpPr>
        <dsp:cNvPr id="0" name=""/>
        <dsp:cNvSpPr/>
      </dsp:nvSpPr>
      <dsp:spPr>
        <a:xfrm>
          <a:off x="0" y="2989804"/>
          <a:ext cx="6301601" cy="1392299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Automated Data Annotation</a:t>
          </a:r>
          <a:endParaRPr lang="en-US" sz="3500" kern="1200"/>
        </a:p>
      </dsp:txBody>
      <dsp:txXfrm>
        <a:off x="67966" y="3057770"/>
        <a:ext cx="6165669" cy="1256367"/>
      </dsp:txXfrm>
    </dsp:sp>
    <dsp:sp modelId="{BD77CCE0-57D5-47CA-9010-B1EB39783434}">
      <dsp:nvSpPr>
        <dsp:cNvPr id="0" name=""/>
        <dsp:cNvSpPr/>
      </dsp:nvSpPr>
      <dsp:spPr>
        <a:xfrm>
          <a:off x="0" y="4482904"/>
          <a:ext cx="6301601" cy="1392299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Cinematic Visual Effects </a:t>
          </a:r>
          <a:endParaRPr lang="en-US" sz="3500" kern="1200"/>
        </a:p>
      </dsp:txBody>
      <dsp:txXfrm>
        <a:off x="67966" y="4550870"/>
        <a:ext cx="6165669" cy="12563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E3D-C36C-4629-82A8-270E9CC7A64C}">
      <dsp:nvSpPr>
        <dsp:cNvPr id="0" name=""/>
        <dsp:cNvSpPr/>
      </dsp:nvSpPr>
      <dsp:spPr>
        <a:xfrm>
          <a:off x="0" y="2439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BBC74-528A-4515-BEA4-9F6329FFFE09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67A87A-F1E5-4A6C-88A2-72B774F0F91A}">
      <dsp:nvSpPr>
        <dsp:cNvPr id="0" name=""/>
        <dsp:cNvSpPr/>
      </dsp:nvSpPr>
      <dsp:spPr>
        <a:xfrm>
          <a:off x="1428292" y="2439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Medical Imaging and Simulation</a:t>
          </a:r>
          <a:endParaRPr lang="en-US" sz="2200" kern="1200"/>
        </a:p>
      </dsp:txBody>
      <dsp:txXfrm>
        <a:off x="1428292" y="2439"/>
        <a:ext cx="4873308" cy="1236616"/>
      </dsp:txXfrm>
    </dsp:sp>
    <dsp:sp modelId="{631D3F0C-8BD3-4453-A167-4EDEE89814F0}">
      <dsp:nvSpPr>
        <dsp:cNvPr id="0" name=""/>
        <dsp:cNvSpPr/>
      </dsp:nvSpPr>
      <dsp:spPr>
        <a:xfrm>
          <a:off x="0" y="1548210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5B63A9-EC8B-4EE4-A711-1026C561B2DD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17A6C-D874-486F-B9FF-BD39BB43905F}">
      <dsp:nvSpPr>
        <dsp:cNvPr id="0" name=""/>
        <dsp:cNvSpPr/>
      </dsp:nvSpPr>
      <dsp:spPr>
        <a:xfrm>
          <a:off x="1428292" y="1548210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Synthetic Data Generation for Medical Purposes</a:t>
          </a:r>
          <a:endParaRPr lang="en-US" sz="2200" kern="1200"/>
        </a:p>
      </dsp:txBody>
      <dsp:txXfrm>
        <a:off x="1428292" y="1548210"/>
        <a:ext cx="4873308" cy="1236616"/>
      </dsp:txXfrm>
    </dsp:sp>
    <dsp:sp modelId="{78261025-80EC-48FB-82F0-B25BF3ABC429}">
      <dsp:nvSpPr>
        <dsp:cNvPr id="0" name=""/>
        <dsp:cNvSpPr/>
      </dsp:nvSpPr>
      <dsp:spPr>
        <a:xfrm>
          <a:off x="0" y="3093981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5317BE-B4CA-451A-8549-6B485E635877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C8216-A9FC-47E7-98FA-8333250CBC17}">
      <dsp:nvSpPr>
        <dsp:cNvPr id="0" name=""/>
        <dsp:cNvSpPr/>
      </dsp:nvSpPr>
      <dsp:spPr>
        <a:xfrm>
          <a:off x="1428292" y="3093981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Computer Vision Models in Laparoscopic Surgery</a:t>
          </a:r>
          <a:endParaRPr lang="en-US" sz="2200" kern="1200"/>
        </a:p>
      </dsp:txBody>
      <dsp:txXfrm>
        <a:off x="1428292" y="3093981"/>
        <a:ext cx="4873308" cy="1236616"/>
      </dsp:txXfrm>
    </dsp:sp>
    <dsp:sp modelId="{6D8A2D33-5073-4D85-8745-BC993EFC198F}">
      <dsp:nvSpPr>
        <dsp:cNvPr id="0" name=""/>
        <dsp:cNvSpPr/>
      </dsp:nvSpPr>
      <dsp:spPr>
        <a:xfrm>
          <a:off x="0" y="4639752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3F46E-A3EB-47D3-8B89-13A6BFDF2DC6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94F52-A14A-4F00-B00B-1DFD841A318B}">
      <dsp:nvSpPr>
        <dsp:cNvPr id="0" name=""/>
        <dsp:cNvSpPr/>
      </dsp:nvSpPr>
      <dsp:spPr>
        <a:xfrm>
          <a:off x="1428292" y="4639752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Leveraging Unity's Capabilities for Simulation and Data Generation </a:t>
          </a:r>
          <a:endParaRPr lang="en-US" sz="2200" kern="1200"/>
        </a:p>
      </dsp:txBody>
      <dsp:txXfrm>
        <a:off x="1428292" y="4639752"/>
        <a:ext cx="4873308" cy="12366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9E272-A687-4FE0-A021-82C6AFEBCCFF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4BAF1-AC7A-4F78-A224-FE5B546B0B0D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Unity Perception Configuration</a:t>
          </a:r>
          <a:endParaRPr lang="en-US" sz="3600" kern="1200"/>
        </a:p>
      </dsp:txBody>
      <dsp:txXfrm>
        <a:off x="398656" y="1088253"/>
        <a:ext cx="2959127" cy="1837317"/>
      </dsp:txXfrm>
    </dsp:sp>
    <dsp:sp modelId="{D5930063-42AC-41B8-AEEC-3D16DF01669F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B556F-25FD-42C8-BA87-12416F6B897F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Data Types and Examples</a:t>
          </a:r>
          <a:endParaRPr lang="en-US" sz="3600" kern="1200"/>
        </a:p>
      </dsp:txBody>
      <dsp:txXfrm>
        <a:off x="4155097" y="1088253"/>
        <a:ext cx="2959127" cy="1837317"/>
      </dsp:txXfrm>
    </dsp:sp>
    <dsp:sp modelId="{6E3E28A9-1B3D-4496-A970-01C735EC6F3F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BC3E21-0079-4018-96E8-111DE9BFB408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Quality Assurance Process </a:t>
          </a:r>
          <a:endParaRPr lang="en-US" sz="3600" kern="1200"/>
        </a:p>
      </dsp:txBody>
      <dsp:txXfrm>
        <a:off x="7911539" y="1088253"/>
        <a:ext cx="2959127" cy="183731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5F72-7B01-4379-8F7E-7F4989D7C643}">
      <dsp:nvSpPr>
        <dsp:cNvPr id="0" name=""/>
        <dsp:cNvSpPr/>
      </dsp:nvSpPr>
      <dsp:spPr>
        <a:xfrm>
          <a:off x="684914" y="7647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19AA1-2ABB-4161-A3E0-D6F7047B1DF4}">
      <dsp:nvSpPr>
        <dsp:cNvPr id="0" name=""/>
        <dsp:cNvSpPr/>
      </dsp:nvSpPr>
      <dsp:spPr>
        <a:xfrm>
          <a:off x="918914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4D27D-2E26-414C-A2EB-45457EEA4DE1}">
      <dsp:nvSpPr>
        <dsp:cNvPr id="0" name=""/>
        <dsp:cNvSpPr/>
      </dsp:nvSpPr>
      <dsp:spPr>
        <a:xfrm>
          <a:off x="333914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0" i="0" kern="1200" baseline="0"/>
            <a:t>Educational Tools</a:t>
          </a:r>
          <a:endParaRPr lang="en-US" sz="1200" kern="1200"/>
        </a:p>
      </dsp:txBody>
      <dsp:txXfrm>
        <a:off x="333914" y="2204702"/>
        <a:ext cx="1800000" cy="720000"/>
      </dsp:txXfrm>
    </dsp:sp>
    <dsp:sp modelId="{CE44E28C-3C5B-42B6-95B5-F47D304B7856}">
      <dsp:nvSpPr>
        <dsp:cNvPr id="0" name=""/>
        <dsp:cNvSpPr/>
      </dsp:nvSpPr>
      <dsp:spPr>
        <a:xfrm>
          <a:off x="2799914" y="7647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942D7-7B16-4B07-9BE8-A8988B188519}">
      <dsp:nvSpPr>
        <dsp:cNvPr id="0" name=""/>
        <dsp:cNvSpPr/>
      </dsp:nvSpPr>
      <dsp:spPr>
        <a:xfrm>
          <a:off x="3033914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1CA65-7A12-4B2A-B5AB-ACD71BCF5065}">
      <dsp:nvSpPr>
        <dsp:cNvPr id="0" name=""/>
        <dsp:cNvSpPr/>
      </dsp:nvSpPr>
      <dsp:spPr>
        <a:xfrm>
          <a:off x="2448914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0" i="0" kern="1200" baseline="0"/>
            <a:t>Research and Development</a:t>
          </a:r>
          <a:endParaRPr lang="en-US" sz="1200" kern="1200"/>
        </a:p>
      </dsp:txBody>
      <dsp:txXfrm>
        <a:off x="2448914" y="2204702"/>
        <a:ext cx="1800000" cy="720000"/>
      </dsp:txXfrm>
    </dsp:sp>
    <dsp:sp modelId="{8A9EDAA4-8C9E-4601-BAC5-7453710387F0}">
      <dsp:nvSpPr>
        <dsp:cNvPr id="0" name=""/>
        <dsp:cNvSpPr/>
      </dsp:nvSpPr>
      <dsp:spPr>
        <a:xfrm>
          <a:off x="4914914" y="7647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58F283-0D29-4BE2-B9C0-9DDF4810119A}">
      <dsp:nvSpPr>
        <dsp:cNvPr id="0" name=""/>
        <dsp:cNvSpPr/>
      </dsp:nvSpPr>
      <dsp:spPr>
        <a:xfrm>
          <a:off x="5148914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72B946-CE2A-4CCB-870F-0ADA1C2DFC98}">
      <dsp:nvSpPr>
        <dsp:cNvPr id="0" name=""/>
        <dsp:cNvSpPr/>
      </dsp:nvSpPr>
      <dsp:spPr>
        <a:xfrm>
          <a:off x="4563914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0" i="0" kern="1200" baseline="0"/>
            <a:t>Pre-surgical Planning</a:t>
          </a:r>
          <a:endParaRPr lang="en-US" sz="1200" kern="1200"/>
        </a:p>
      </dsp:txBody>
      <dsp:txXfrm>
        <a:off x="4563914" y="2204702"/>
        <a:ext cx="1800000" cy="720000"/>
      </dsp:txXfrm>
    </dsp:sp>
    <dsp:sp modelId="{2ACD0E9D-D1E7-4BC0-B83F-A5411CA231A3}">
      <dsp:nvSpPr>
        <dsp:cNvPr id="0" name=""/>
        <dsp:cNvSpPr/>
      </dsp:nvSpPr>
      <dsp:spPr>
        <a:xfrm>
          <a:off x="7029914" y="7647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6F91F0-6836-4F70-8256-5EACD0CB02E1}">
      <dsp:nvSpPr>
        <dsp:cNvPr id="0" name=""/>
        <dsp:cNvSpPr/>
      </dsp:nvSpPr>
      <dsp:spPr>
        <a:xfrm>
          <a:off x="7263914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09D27F-A718-4CEE-A941-9946342FDA72}">
      <dsp:nvSpPr>
        <dsp:cNvPr id="0" name=""/>
        <dsp:cNvSpPr/>
      </dsp:nvSpPr>
      <dsp:spPr>
        <a:xfrm>
          <a:off x="6678914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0" i="0" kern="1200" baseline="0"/>
            <a:t>Validation of Medical Devices</a:t>
          </a:r>
          <a:endParaRPr lang="en-US" sz="1200" kern="1200"/>
        </a:p>
      </dsp:txBody>
      <dsp:txXfrm>
        <a:off x="6678914" y="2204702"/>
        <a:ext cx="1800000" cy="720000"/>
      </dsp:txXfrm>
    </dsp:sp>
    <dsp:sp modelId="{CF8F4F17-E6C9-4A87-9AE5-B43E40D39CE4}">
      <dsp:nvSpPr>
        <dsp:cNvPr id="0" name=""/>
        <dsp:cNvSpPr/>
      </dsp:nvSpPr>
      <dsp:spPr>
        <a:xfrm>
          <a:off x="9144914" y="764702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7DC16-736E-49AF-A874-E481E7AF80E1}">
      <dsp:nvSpPr>
        <dsp:cNvPr id="0" name=""/>
        <dsp:cNvSpPr/>
      </dsp:nvSpPr>
      <dsp:spPr>
        <a:xfrm>
          <a:off x="9378914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B8FE6-B891-4539-9D61-68B903CB072C}">
      <dsp:nvSpPr>
        <dsp:cNvPr id="0" name=""/>
        <dsp:cNvSpPr/>
      </dsp:nvSpPr>
      <dsp:spPr>
        <a:xfrm>
          <a:off x="8793914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0" i="0" kern="1200" baseline="0"/>
            <a:t>Augmented Reality (AR) and Virtual Reality (VR) Applications </a:t>
          </a:r>
          <a:endParaRPr lang="en-US" sz="1200" kern="1200"/>
        </a:p>
      </dsp:txBody>
      <dsp:txXfrm>
        <a:off x="8793914" y="2204702"/>
        <a:ext cx="18000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331E43-DBB0-4663-A530-3DE119158CAF}">
      <dsp:nvSpPr>
        <dsp:cNvPr id="0" name=""/>
        <dsp:cNvSpPr/>
      </dsp:nvSpPr>
      <dsp:spPr>
        <a:xfrm>
          <a:off x="205509" y="619429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657CC7-C7BC-4C19-A608-201B82E42C82}">
      <dsp:nvSpPr>
        <dsp:cNvPr id="0" name=""/>
        <dsp:cNvSpPr/>
      </dsp:nvSpPr>
      <dsp:spPr>
        <a:xfrm>
          <a:off x="396960" y="810880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6D63A-471E-4473-A9BF-D58568BF565A}">
      <dsp:nvSpPr>
        <dsp:cNvPr id="0" name=""/>
        <dsp:cNvSpPr/>
      </dsp:nvSpPr>
      <dsp:spPr>
        <a:xfrm>
          <a:off x="1312541" y="619429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Expansion to Other Anatomical Structures</a:t>
          </a:r>
          <a:endParaRPr lang="en-US" sz="2100" kern="1200"/>
        </a:p>
      </dsp:txBody>
      <dsp:txXfrm>
        <a:off x="1312541" y="619429"/>
        <a:ext cx="2148945" cy="911674"/>
      </dsp:txXfrm>
    </dsp:sp>
    <dsp:sp modelId="{1D4505DF-F8E7-46CA-8D58-506D556899CC}">
      <dsp:nvSpPr>
        <dsp:cNvPr id="0" name=""/>
        <dsp:cNvSpPr/>
      </dsp:nvSpPr>
      <dsp:spPr>
        <a:xfrm>
          <a:off x="3835925" y="619429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D1714B-06F9-485A-B69F-E0EB526A9CD2}">
      <dsp:nvSpPr>
        <dsp:cNvPr id="0" name=""/>
        <dsp:cNvSpPr/>
      </dsp:nvSpPr>
      <dsp:spPr>
        <a:xfrm>
          <a:off x="4027376" y="810880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DF9DE-14CE-4644-B181-8688639632B9}">
      <dsp:nvSpPr>
        <dsp:cNvPr id="0" name=""/>
        <dsp:cNvSpPr/>
      </dsp:nvSpPr>
      <dsp:spPr>
        <a:xfrm>
          <a:off x="4942957" y="619429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Incorporation of Surgical Tools and Instruments</a:t>
          </a:r>
          <a:endParaRPr lang="en-US" sz="2100" kern="1200"/>
        </a:p>
      </dsp:txBody>
      <dsp:txXfrm>
        <a:off x="4942957" y="619429"/>
        <a:ext cx="2148945" cy="911674"/>
      </dsp:txXfrm>
    </dsp:sp>
    <dsp:sp modelId="{04893693-23D7-4CE7-8036-D7E824577D7E}">
      <dsp:nvSpPr>
        <dsp:cNvPr id="0" name=""/>
        <dsp:cNvSpPr/>
      </dsp:nvSpPr>
      <dsp:spPr>
        <a:xfrm>
          <a:off x="7466341" y="619429"/>
          <a:ext cx="911674" cy="91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FEF4C-A173-469F-8190-B3016FC9338B}">
      <dsp:nvSpPr>
        <dsp:cNvPr id="0" name=""/>
        <dsp:cNvSpPr/>
      </dsp:nvSpPr>
      <dsp:spPr>
        <a:xfrm>
          <a:off x="7657792" y="810880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2FAED-68D7-4722-BFD7-B13241EF8FA1}">
      <dsp:nvSpPr>
        <dsp:cNvPr id="0" name=""/>
        <dsp:cNvSpPr/>
      </dsp:nvSpPr>
      <dsp:spPr>
        <a:xfrm>
          <a:off x="8573374" y="619429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Multi-modal Data Integration</a:t>
          </a:r>
          <a:endParaRPr lang="en-US" sz="2100" kern="1200"/>
        </a:p>
      </dsp:txBody>
      <dsp:txXfrm>
        <a:off x="8573374" y="619429"/>
        <a:ext cx="2148945" cy="911674"/>
      </dsp:txXfrm>
    </dsp:sp>
    <dsp:sp modelId="{8D033FAC-5C97-4503-8982-5B5C3779749B}">
      <dsp:nvSpPr>
        <dsp:cNvPr id="0" name=""/>
        <dsp:cNvSpPr/>
      </dsp:nvSpPr>
      <dsp:spPr>
        <a:xfrm>
          <a:off x="205509" y="2158301"/>
          <a:ext cx="911674" cy="9116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82C21B-3D01-4BE4-AB75-51C6F2F646FD}">
      <dsp:nvSpPr>
        <dsp:cNvPr id="0" name=""/>
        <dsp:cNvSpPr/>
      </dsp:nvSpPr>
      <dsp:spPr>
        <a:xfrm>
          <a:off x="396960" y="2349753"/>
          <a:ext cx="528770" cy="528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F7835-6C9F-42B1-966C-9756DCC45CA9}">
      <dsp:nvSpPr>
        <dsp:cNvPr id="0" name=""/>
        <dsp:cNvSpPr/>
      </dsp:nvSpPr>
      <dsp:spPr>
        <a:xfrm>
          <a:off x="1312541" y="2158301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Real-time Data Generation</a:t>
          </a:r>
          <a:endParaRPr lang="en-US" sz="2100" kern="1200"/>
        </a:p>
      </dsp:txBody>
      <dsp:txXfrm>
        <a:off x="1312541" y="2158301"/>
        <a:ext cx="2148945" cy="911674"/>
      </dsp:txXfrm>
    </dsp:sp>
    <dsp:sp modelId="{F85F63BE-5074-438F-B274-CEC22008DE19}">
      <dsp:nvSpPr>
        <dsp:cNvPr id="0" name=""/>
        <dsp:cNvSpPr/>
      </dsp:nvSpPr>
      <dsp:spPr>
        <a:xfrm>
          <a:off x="3835925" y="2158301"/>
          <a:ext cx="911674" cy="9116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3F93F-20D0-4128-93D5-188D281FDE0D}">
      <dsp:nvSpPr>
        <dsp:cNvPr id="0" name=""/>
        <dsp:cNvSpPr/>
      </dsp:nvSpPr>
      <dsp:spPr>
        <a:xfrm>
          <a:off x="4027376" y="2349753"/>
          <a:ext cx="528770" cy="528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79B0A-F7B6-491C-988F-56C4212D23DF}">
      <dsp:nvSpPr>
        <dsp:cNvPr id="0" name=""/>
        <dsp:cNvSpPr/>
      </dsp:nvSpPr>
      <dsp:spPr>
        <a:xfrm>
          <a:off x="4942957" y="2158301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User Feedback and Iterative Improvement </a:t>
          </a:r>
          <a:endParaRPr lang="en-US" sz="2100" kern="1200"/>
        </a:p>
      </dsp:txBody>
      <dsp:txXfrm>
        <a:off x="4942957" y="2158301"/>
        <a:ext cx="2148945" cy="911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of an electromagnetic radiation">
            <a:extLst>
              <a:ext uri="{FF2B5EF4-FFF2-40B4-BE49-F238E27FC236}">
                <a16:creationId xmlns:a16="http://schemas.microsoft.com/office/drawing/2014/main" id="{A534FC82-6637-821D-CD21-86B16AA6C2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9753" b="6292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914402"/>
            <a:ext cx="10515600" cy="2985923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of Laparoscopic Kidney Nephrectomy in Unity</a:t>
            </a:r>
            <a:br>
              <a:rPr lang="en-US" sz="5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Generating Synthetic Data for Computer Vision Tracking</a:t>
            </a:r>
            <a:endParaRPr lang="en-US" sz="5200">
              <a:solidFill>
                <a:srgbClr val="FFFFFF"/>
              </a:solidFill>
              <a:latin typeface="Arial" panose="020B0604020202020204" pitchFamily="34" charset="0"/>
              <a:ea typeface="+mj-lt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60CE81E-6266-DA70-BBF7-88609BCAF1F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38200" y="4072040"/>
            <a:ext cx="10515600" cy="13843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Author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Saivinay Manda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Student ID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S4845876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Course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Group Project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Date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13/07/2024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Supervisor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Alessandro Carfi 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700CD00-DF3E-4660-A6EC-A18C3B7F9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E2920-185D-B01A-AFC6-30D0D718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0804"/>
            <a:ext cx="4391024" cy="1173700"/>
          </a:xfrm>
        </p:spPr>
        <p:txBody>
          <a:bodyPr anchor="t">
            <a:normAutofit/>
          </a:bodyPr>
          <a:lstStyle/>
          <a:p>
            <a:r>
              <a:rPr lang="en-GB" sz="3700">
                <a:solidFill>
                  <a:schemeClr val="bg1"/>
                </a:solidFill>
              </a:rPr>
              <a:t>Kidney Simulation Setup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B11E256-9B3E-230C-B46C-681DA1C9F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4" r="736" b="-1"/>
          <a:stretch/>
        </p:blipFill>
        <p:spPr>
          <a:xfrm>
            <a:off x="6" y="2"/>
            <a:ext cx="6000749" cy="3342653"/>
          </a:xfrm>
          <a:custGeom>
            <a:avLst/>
            <a:gdLst/>
            <a:ahLst/>
            <a:cxnLst/>
            <a:rect l="l" t="t" r="r" b="b"/>
            <a:pathLst>
              <a:path w="6000749" h="3342653">
                <a:moveTo>
                  <a:pt x="0" y="0"/>
                </a:moveTo>
                <a:lnTo>
                  <a:pt x="6000749" y="0"/>
                </a:lnTo>
                <a:lnTo>
                  <a:pt x="6000749" y="3198652"/>
                </a:lnTo>
                <a:lnTo>
                  <a:pt x="5572124" y="3171203"/>
                </a:lnTo>
                <a:lnTo>
                  <a:pt x="0" y="3342653"/>
                </a:lnTo>
                <a:close/>
              </a:path>
            </a:pathLst>
          </a:cu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908C7ED-68E6-4A52-641C-85F0D222A7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r="4197" b="-1"/>
          <a:stretch/>
        </p:blipFill>
        <p:spPr>
          <a:xfrm>
            <a:off x="6191245" y="2"/>
            <a:ext cx="6000750" cy="3418853"/>
          </a:xfrm>
          <a:custGeom>
            <a:avLst/>
            <a:gdLst/>
            <a:ahLst/>
            <a:cxnLst/>
            <a:rect l="l" t="t" r="r" b="b"/>
            <a:pathLst>
              <a:path w="6000750" h="3418853">
                <a:moveTo>
                  <a:pt x="0" y="0"/>
                </a:moveTo>
                <a:lnTo>
                  <a:pt x="6000750" y="0"/>
                </a:lnTo>
                <a:lnTo>
                  <a:pt x="6000750" y="227978"/>
                </a:lnTo>
                <a:lnTo>
                  <a:pt x="6000750" y="2065168"/>
                </a:lnTo>
                <a:lnTo>
                  <a:pt x="6000750" y="3342653"/>
                </a:lnTo>
                <a:lnTo>
                  <a:pt x="3248025" y="3418853"/>
                </a:lnTo>
                <a:lnTo>
                  <a:pt x="0" y="3210852"/>
                </a:lnTo>
                <a:close/>
              </a:path>
            </a:pathLst>
          </a:cu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9AB5DBD-0A57-4DBC-B49F-205E268F1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59818"/>
            <a:ext cx="12192000" cy="757168"/>
            <a:chOff x="0" y="2959818"/>
            <a:chExt cx="12192000" cy="757168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DE7FF6-DA62-40A9-8F5D-F82D3020F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D38D133-BB29-4B7D-AFB2-7D132F45A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9737457B-44D2-F9F5-9CF6-DA56F22A83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64201" y="4197093"/>
            <a:ext cx="5692774" cy="16488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Semantic segmentation labels and bounding box annotations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Importance of adjusting lighting and camera angles </a:t>
            </a:r>
          </a:p>
        </p:txBody>
      </p:sp>
    </p:spTree>
    <p:extLst>
      <p:ext uri="{BB962C8B-B14F-4D97-AF65-F5344CB8AC3E}">
        <p14:creationId xmlns:p14="http://schemas.microsoft.com/office/powerpoint/2010/main" val="3005991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 up of a body&#10;&#10;Description automatically generated">
            <a:extLst>
              <a:ext uri="{FF2B5EF4-FFF2-40B4-BE49-F238E27FC236}">
                <a16:creationId xmlns:a16="http://schemas.microsoft.com/office/drawing/2014/main" id="{C03A444D-50F4-0AEF-E214-8436BCE19B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r="5239" b="3"/>
          <a:stretch/>
        </p:blipFill>
        <p:spPr>
          <a:xfrm>
            <a:off x="1" y="-1"/>
            <a:ext cx="3719750" cy="2225041"/>
          </a:xfrm>
          <a:prstGeom prst="rect">
            <a:avLst/>
          </a:prstGeom>
        </p:spPr>
      </p:pic>
      <p:pic>
        <p:nvPicPr>
          <p:cNvPr id="19" name="Picture 18" descr="A close up of a red object&#10;&#10;Description automatically generated">
            <a:extLst>
              <a:ext uri="{FF2B5EF4-FFF2-40B4-BE49-F238E27FC236}">
                <a16:creationId xmlns:a16="http://schemas.microsoft.com/office/drawing/2014/main" id="{866C96C5-1999-33F9-1C76-6434F70461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7" r="6563" b="1"/>
          <a:stretch/>
        </p:blipFill>
        <p:spPr>
          <a:xfrm>
            <a:off x="3811189" y="-16426"/>
            <a:ext cx="3719752" cy="2267032"/>
          </a:xfrm>
          <a:prstGeom prst="rect">
            <a:avLst/>
          </a:prstGeom>
        </p:spPr>
      </p:pic>
      <p:pic>
        <p:nvPicPr>
          <p:cNvPr id="13" name="Picture 12" descr="A blurry image of a person's body&#10;&#10;Description automatically generated">
            <a:extLst>
              <a:ext uri="{FF2B5EF4-FFF2-40B4-BE49-F238E27FC236}">
                <a16:creationId xmlns:a16="http://schemas.microsoft.com/office/drawing/2014/main" id="{4EEBC6D1-6EB7-98B4-289F-1F7F26F81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" r="5047"/>
          <a:stretch/>
        </p:blipFill>
        <p:spPr>
          <a:xfrm>
            <a:off x="20" y="2316480"/>
            <a:ext cx="3719729" cy="2208616"/>
          </a:xfrm>
          <a:prstGeom prst="rect">
            <a:avLst/>
          </a:prstGeom>
        </p:spPr>
      </p:pic>
      <p:pic>
        <p:nvPicPr>
          <p:cNvPr id="17" name="Picture 16" descr="A person holding a green object&#10;&#10;Description automatically generated">
            <a:extLst>
              <a:ext uri="{FF2B5EF4-FFF2-40B4-BE49-F238E27FC236}">
                <a16:creationId xmlns:a16="http://schemas.microsoft.com/office/drawing/2014/main" id="{9E82499B-D605-417D-4FF9-10B4D5A7FA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2" r="20896" b="-3"/>
          <a:stretch/>
        </p:blipFill>
        <p:spPr>
          <a:xfrm>
            <a:off x="3811189" y="2316480"/>
            <a:ext cx="3719748" cy="2208617"/>
          </a:xfrm>
          <a:prstGeom prst="rect">
            <a:avLst/>
          </a:prstGeom>
        </p:spPr>
      </p:pic>
      <p:pic>
        <p:nvPicPr>
          <p:cNvPr id="23" name="Picture 22" descr="A close up of a colorful object&#10;&#10;Description automatically generated">
            <a:extLst>
              <a:ext uri="{FF2B5EF4-FFF2-40B4-BE49-F238E27FC236}">
                <a16:creationId xmlns:a16="http://schemas.microsoft.com/office/drawing/2014/main" id="{8F232AD1-976C-467C-1AAB-BE9B889AE0A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7" r="13845" b="2"/>
          <a:stretch/>
        </p:blipFill>
        <p:spPr>
          <a:xfrm>
            <a:off x="1" y="4616536"/>
            <a:ext cx="3719748" cy="2241464"/>
          </a:xfrm>
          <a:prstGeom prst="rect">
            <a:avLst/>
          </a:prstGeom>
        </p:spPr>
      </p:pic>
      <p:pic>
        <p:nvPicPr>
          <p:cNvPr id="15" name="Picture 14" descr="A close up of a red and white object&#10;&#10;Description automatically generated">
            <a:extLst>
              <a:ext uri="{FF2B5EF4-FFF2-40B4-BE49-F238E27FC236}">
                <a16:creationId xmlns:a16="http://schemas.microsoft.com/office/drawing/2014/main" id="{870391B1-09B8-DCFD-CB83-00131DCCC4D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7" r="12990" b="4"/>
          <a:stretch/>
        </p:blipFill>
        <p:spPr>
          <a:xfrm>
            <a:off x="3811189" y="4607394"/>
            <a:ext cx="3719752" cy="2250607"/>
          </a:xfrm>
          <a:prstGeom prst="rect">
            <a:avLst/>
          </a:prstGeom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481A77D-C2A7-95A2-3CF5-AB2455F2E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r>
              <a:rPr lang="en-US" sz="2000" dirty="0"/>
              <a:t>Different sets of data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64506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42786-975F-5FEB-DDD8-EF15C658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anchor="b">
            <a:normAutofit/>
          </a:bodyPr>
          <a:lstStyle/>
          <a:p>
            <a:r>
              <a:rPr lang="en-GB" sz="3900"/>
              <a:t>Fixed Length Scenario Configuration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BB222652-13B6-EE4F-EF2F-569F9AAA98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3776" y="2829330"/>
            <a:ext cx="6190412" cy="33444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Unity Perception configuration for a fixed length scenario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Explanation of random seed, total iterations, and randomizers 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97E475E-8B27-48B2-5F7F-83690F8E8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723" y="436731"/>
            <a:ext cx="3806056" cy="6223371"/>
          </a:xfrm>
          <a:prstGeom prst="rect">
            <a:avLst/>
          </a:prstGeom>
        </p:spPr>
      </p:pic>
      <p:sp>
        <p:nvSpPr>
          <p:cNvPr id="2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3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D5120-2666-682F-C1A6-621B2BD5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GB" sz="5400"/>
              <a:t>Randomizer Parameters</a:t>
            </a: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5978902-0B0A-2E8A-3AFC-980B492BA2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0080" y="2706624"/>
            <a:ext cx="6894576" cy="3483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configuration of various randomizers in Unity Perception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Role of MyPositionRandomizer and OffsetRandomizer in data diversity 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F08932A-39A4-AE4F-86A9-D776504B9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848" y="329184"/>
            <a:ext cx="4549208" cy="344728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124DA28-CFBD-25A3-00FB-572D7D495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60" y="3776472"/>
            <a:ext cx="4549208" cy="30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78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27255-DC28-495D-54FE-3C6ACCC34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en-GB" sz="4000"/>
              <a:t>Perception Camera Configuration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86DB72-CF4A-CD41-9847-7E5CEBA87D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9717" y="2423821"/>
            <a:ext cx="5929422" cy="35197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Perception Camera setup with semantic segmentation, bounding box 2D/3D, and keypoint labelers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Importance of capture frequency and frame settings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1E2E604-BC42-0B31-C3BF-48B194401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38" y="191069"/>
            <a:ext cx="4589698" cy="616753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47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946E27-9F91-BA0B-BB79-BF9920C3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en-GB" sz="4000"/>
              <a:t>Automatic Labeling Setup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6B68A43-9110-BA90-A3E7-DE0EB9BE58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9717" y="2423821"/>
            <a:ext cx="5929422" cy="35197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Automatic labeling setup using asset names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Need for consistent and accurate data labeling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CA82D6F-D175-9DAF-62B1-38369B700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115" y="204715"/>
            <a:ext cx="4712833" cy="61538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72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615FD-78CB-A3D0-DA17-0D2C75F7B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en-GB" sz="4000"/>
              <a:t>Spot Light Configuration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283AE6D-F36F-6D01-3FD4-1DC110B103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9717" y="2423821"/>
            <a:ext cx="5929422" cy="35197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Configuration of spot light in Unity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Impact of light angles, intensities, and shadow settings on annotation quality 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78B13EA-734B-206C-2FFF-3AE31987C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379" y="191069"/>
            <a:ext cx="4679922" cy="616753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48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3CBEF12-C9B8-466E-A7FE-B00B9ADF4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26761-57B5-CF71-5C88-F08F5BF6A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0319"/>
            <a:ext cx="4164401" cy="1851885"/>
          </a:xfrm>
        </p:spPr>
        <p:txBody>
          <a:bodyPr>
            <a:normAutofit/>
          </a:bodyPr>
          <a:lstStyle/>
          <a:p>
            <a:r>
              <a:rPr lang="en-GB" sz="4000"/>
              <a:t>High-Resolution Kidney Model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CD3F72D-C3AC-E836-BE7F-FF7994FD4B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88941" y="370319"/>
            <a:ext cx="6298971" cy="18518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High-resolution kidney model used in simulation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Importance of anatomical accuracy and realistic representation </a:t>
            </a:r>
          </a:p>
        </p:txBody>
      </p:sp>
      <p:pic>
        <p:nvPicPr>
          <p:cNvPr id="6" name="Picture 5" descr="A grey model of a human body&#10;&#10;Description automatically generated">
            <a:extLst>
              <a:ext uri="{FF2B5EF4-FFF2-40B4-BE49-F238E27FC236}">
                <a16:creationId xmlns:a16="http://schemas.microsoft.com/office/drawing/2014/main" id="{AEA422C0-A22C-E88B-0CB8-615116F03C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" r="-4" b="7903"/>
          <a:stretch/>
        </p:blipFill>
        <p:spPr>
          <a:xfrm>
            <a:off x="838199" y="2392326"/>
            <a:ext cx="4164414" cy="3917209"/>
          </a:xfrm>
          <a:prstGeom prst="rect">
            <a:avLst/>
          </a:prstGeom>
        </p:spPr>
      </p:pic>
      <p:pic>
        <p:nvPicPr>
          <p:cNvPr id="8" name="Picture 7" descr="A white circle with black background&#10;&#10;Description automatically generated">
            <a:extLst>
              <a:ext uri="{FF2B5EF4-FFF2-40B4-BE49-F238E27FC236}">
                <a16:creationId xmlns:a16="http://schemas.microsoft.com/office/drawing/2014/main" id="{54864112-1D2C-FDF4-544A-9ECF7B3F2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3423"/>
          <a:stretch/>
        </p:blipFill>
        <p:spPr>
          <a:xfrm>
            <a:off x="5188940" y="2392326"/>
            <a:ext cx="6298971" cy="391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59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7D1B1-D657-607E-0700-FBF614E8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Synthetic Data Generation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BE03541C-73C3-7312-9EAD-0E1E10CBB3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797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493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7D591-6593-4EBE-E55B-A914D4C9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Synthetic Data Generation</a:t>
            </a:r>
            <a:endParaRPr lang="en-US" sz="4000">
              <a:solidFill>
                <a:srgbClr val="FFFFFF"/>
              </a:solidFill>
            </a:endParaRPr>
          </a:p>
          <a:p>
            <a:pPr algn="r"/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96E85-A390-92BB-C423-A8FECEF85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Data Labeling:</a:t>
            </a:r>
            <a:r>
              <a:rPr lang="en-US" sz="2000">
                <a:ea typeface="+mn-lt"/>
                <a:cs typeface="+mn-lt"/>
              </a:rPr>
              <a:t> Describe how you labeled and annotated data for aspects such as kidney position and orientation.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Data Diversity:</a:t>
            </a:r>
            <a:r>
              <a:rPr lang="en-US" sz="2000">
                <a:ea typeface="+mn-lt"/>
                <a:cs typeface="+mn-lt"/>
              </a:rPr>
              <a:t> Discuss how you ensured diversity in the data with varying scenarios, lighting, and camera angles.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6180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1D50F-32E1-FD54-62DB-66EC0AED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Introduction</a:t>
            </a:r>
          </a:p>
        </p:txBody>
      </p:sp>
      <p:grpSp>
        <p:nvGrpSpPr>
          <p:cNvPr id="16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8" name="Rectangle 3">
            <a:extLst>
              <a:ext uri="{FF2B5EF4-FFF2-40B4-BE49-F238E27FC236}">
                <a16:creationId xmlns:a16="http://schemas.microsoft.com/office/drawing/2014/main" id="{76052452-1B71-D951-31A1-9FCF5A899E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349018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0313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5A50E-A747-972A-14C1-82C5F9150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502021"/>
            <a:ext cx="6173262" cy="1655483"/>
          </a:xfrm>
        </p:spPr>
        <p:txBody>
          <a:bodyPr anchor="b">
            <a:normAutofit/>
          </a:bodyPr>
          <a:lstStyle/>
          <a:p>
            <a:r>
              <a:rPr lang="en-US" sz="4000" b="1"/>
              <a:t>Data Generation Process</a:t>
            </a:r>
            <a:endParaRPr lang="en-US" sz="4000"/>
          </a:p>
          <a:p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36484-CA83-0A95-F165-51FD1A6F0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08518"/>
            <a:ext cx="6173262" cy="35350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Unity Perception:</a:t>
            </a:r>
            <a:r>
              <a:rPr lang="en-US" sz="2000">
                <a:ea typeface="+mn-lt"/>
                <a:cs typeface="+mn-lt"/>
              </a:rPr>
              <a:t> Explain how Unity Perception was used to generate synthetic data.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Data Types:</a:t>
            </a:r>
            <a:r>
              <a:rPr lang="en-US" sz="2000">
                <a:ea typeface="+mn-lt"/>
                <a:cs typeface="+mn-lt"/>
              </a:rPr>
              <a:t> List the types of data generated, including 2D and 3D labels, semantic labeling, and metadata.</a:t>
            </a:r>
            <a:endParaRPr lang="en-US" sz="2000"/>
          </a:p>
          <a:p>
            <a:endParaRPr lang="en-US" sz="2000"/>
          </a:p>
        </p:txBody>
      </p:sp>
      <p:pic>
        <p:nvPicPr>
          <p:cNvPr id="5" name="Picture 4" descr="Drawings on colourful paper">
            <a:extLst>
              <a:ext uri="{FF2B5EF4-FFF2-40B4-BE49-F238E27FC236}">
                <a16:creationId xmlns:a16="http://schemas.microsoft.com/office/drawing/2014/main" id="{BB9BE1F3-515E-B739-E763-D74A61878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3" r="38932" b="1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86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D214E-EDC5-E31D-BCFD-C65D42DC0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Applications and Future Perspectives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C649A83F-81FB-02BA-AFE9-6C51106A35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0115877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1666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3CD75-8E7A-5DB5-7B30-562153C80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Future Work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172E6101-2EAC-741D-0407-ECCDB3A1E0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968662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0430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28513-CCBD-5633-4879-A8E92BBF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Results and Evaluation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4E10C622-42E7-6417-34D0-9DADFD313D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359239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8456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47085-1234-2405-B368-F2BC55E2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B2F9E290-8B9B-02A6-F13A-9838ACB93F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741351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6353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1D0AB-7F94-3CC7-AE62-407D67569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References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DD5DB6-0CCD-35F5-46A3-B26AA6BB05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90849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1348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15CA2-9C90-855C-3A42-9A9D330BC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F3EEAC23-F3D1-9BEC-75A7-5109B0ECA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45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A05F0-B618-0A7F-CC61-B6E89CEB8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Problem Statement</a:t>
            </a:r>
          </a:p>
        </p:txBody>
      </p:sp>
      <p:grpSp>
        <p:nvGrpSpPr>
          <p:cNvPr id="14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834E507-6855-8F3B-FABB-4F8B8F0F54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5932972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93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C1651-C83E-5FAC-8EF5-5EAD37167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Importance of Synthetic Data</a:t>
            </a:r>
          </a:p>
        </p:txBody>
      </p:sp>
      <p:grpSp>
        <p:nvGrpSpPr>
          <p:cNvPr id="14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2837362F-85FB-8C0B-D84B-F2AFA102B9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813977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5569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0AAC2-5745-D6B7-7598-354713475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Project Goals</a:t>
            </a:r>
          </a:p>
        </p:txBody>
      </p:sp>
      <p:grpSp>
        <p:nvGrpSpPr>
          <p:cNvPr id="14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18B5E2EB-EE2B-6CA3-C5A4-A5E7269BB5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3089150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437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2DC6A-8AD3-DEC7-105C-D64798AA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GB" sz="4100">
                <a:solidFill>
                  <a:schemeClr val="bg1"/>
                </a:solidFill>
              </a:rPr>
              <a:t>Technological Innovations</a:t>
            </a:r>
          </a:p>
        </p:txBody>
      </p:sp>
      <p:grpSp>
        <p:nvGrpSpPr>
          <p:cNvPr id="14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F339083F-C951-6235-71A5-E82B25A098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6555541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0949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D64F5-0BD3-319E-7437-D7B266B6A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Literature Review</a:t>
            </a:r>
          </a:p>
        </p:txBody>
      </p:sp>
      <p:grpSp>
        <p:nvGrpSpPr>
          <p:cNvPr id="14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C51D2920-8084-1F02-399E-57E9F20B05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4995199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320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BF7CC-785E-4E1B-79C0-62F19887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b="1"/>
              <a:t>Methodology Overview</a:t>
            </a:r>
            <a:endParaRPr lang="en-US" sz="3200"/>
          </a:p>
          <a:p>
            <a:endParaRPr lang="en-US" sz="3200"/>
          </a:p>
        </p:txBody>
      </p:sp>
      <p:pic>
        <p:nvPicPr>
          <p:cNvPr id="5" name="Picture 4" descr="Rainbow coloured bubble">
            <a:extLst>
              <a:ext uri="{FF2B5EF4-FFF2-40B4-BE49-F238E27FC236}">
                <a16:creationId xmlns:a16="http://schemas.microsoft.com/office/drawing/2014/main" id="{84D09C59-AADB-3F9D-64FD-FECEFE973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24" r="19722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5ACF-05C3-1A14-8398-7521BEE98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Simulation Setup:</a:t>
            </a:r>
            <a:r>
              <a:rPr lang="en-US" sz="2000">
                <a:ea typeface="+mn-lt"/>
                <a:cs typeface="+mn-lt"/>
              </a:rPr>
              <a:t> Describe how you created the Unity simulation using 3D models, textures, and cinematic packages.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Kidney Scenario:</a:t>
            </a:r>
            <a:r>
              <a:rPr lang="en-US" sz="2000">
                <a:ea typeface="+mn-lt"/>
                <a:cs typeface="+mn-lt"/>
              </a:rPr>
              <a:t> Explain the laparoscopic nephrectomy scenario and the dynamic environment you created.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36676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962BF-BF12-9B10-D78B-D09ACE856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37763"/>
            <a:ext cx="4310698" cy="1627274"/>
          </a:xfrm>
        </p:spPr>
        <p:txBody>
          <a:bodyPr anchor="t">
            <a:normAutofit/>
          </a:bodyPr>
          <a:lstStyle/>
          <a:p>
            <a:r>
              <a:rPr lang="en-GB" sz="4800">
                <a:solidFill>
                  <a:schemeClr val="bg1"/>
                </a:solidFill>
              </a:rPr>
              <a:t>Unity Simulation Setup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B31085-4571-D059-27D8-76C52045CF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55556" y="2581065"/>
            <a:ext cx="4284416" cy="36334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Overview of project structure in Unity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Explanation of folder organization for efficient development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4139A2E-9C71-418D-F394-F807DB6A6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482" y="637762"/>
            <a:ext cx="3875855" cy="557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96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</TotalTime>
  <Words>591</Words>
  <Application>Microsoft Office PowerPoint</Application>
  <PresentationFormat>Widescreen</PresentationFormat>
  <Paragraphs>108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office theme</vt:lpstr>
      <vt:lpstr>Simulation of Laparoscopic Kidney Nephrectomy in Unity Generating Synthetic Data for Computer Vision Tracking</vt:lpstr>
      <vt:lpstr>Introduction</vt:lpstr>
      <vt:lpstr>Problem Statement</vt:lpstr>
      <vt:lpstr>Importance of Synthetic Data</vt:lpstr>
      <vt:lpstr>Project Goals</vt:lpstr>
      <vt:lpstr>Technological Innovations</vt:lpstr>
      <vt:lpstr>Literature Review</vt:lpstr>
      <vt:lpstr>Methodology Overview </vt:lpstr>
      <vt:lpstr>Unity Simulation Setup</vt:lpstr>
      <vt:lpstr>Kidney Simulation Setup</vt:lpstr>
      <vt:lpstr>PowerPoint Presentation</vt:lpstr>
      <vt:lpstr>Fixed Length Scenario Configuration</vt:lpstr>
      <vt:lpstr>Randomizer Parameters</vt:lpstr>
      <vt:lpstr>Perception Camera Configuration</vt:lpstr>
      <vt:lpstr>Automatic Labeling Setup</vt:lpstr>
      <vt:lpstr>Spot Light Configuration</vt:lpstr>
      <vt:lpstr>High-Resolution Kidney Model</vt:lpstr>
      <vt:lpstr>Synthetic Data Generation</vt:lpstr>
      <vt:lpstr>Synthetic Data Generation </vt:lpstr>
      <vt:lpstr>Data Generation Process </vt:lpstr>
      <vt:lpstr>Applications and Future Perspectives</vt:lpstr>
      <vt:lpstr>Future Work</vt:lpstr>
      <vt:lpstr>Results and Evaluation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39348</dc:creator>
  <cp:lastModifiedBy>Saivinay Manda</cp:lastModifiedBy>
  <cp:revision>75</cp:revision>
  <dcterms:created xsi:type="dcterms:W3CDTF">2024-05-05T04:04:10Z</dcterms:created>
  <dcterms:modified xsi:type="dcterms:W3CDTF">2024-07-13T15:36:42Z</dcterms:modified>
</cp:coreProperties>
</file>